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3" r:id="rId3"/>
    <p:sldId id="256" r:id="rId4"/>
    <p:sldId id="264" r:id="rId5"/>
    <p:sldId id="262" r:id="rId6"/>
    <p:sldId id="265" r:id="rId7"/>
    <p:sldId id="266" r:id="rId8"/>
    <p:sldId id="268" r:id="rId9"/>
    <p:sldId id="270" r:id="rId10"/>
    <p:sldId id="261" r:id="rId11"/>
    <p:sldId id="259" r:id="rId12"/>
    <p:sldId id="269" r:id="rId13"/>
    <p:sldId id="257" r:id="rId14"/>
    <p:sldId id="258" r:id="rId15"/>
    <p:sldId id="272" r:id="rId16"/>
    <p:sldId id="274" r:id="rId17"/>
    <p:sldId id="275" r:id="rId18"/>
    <p:sldId id="294" r:id="rId19"/>
    <p:sldId id="271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76" r:id="rId29"/>
    <p:sldId id="285" r:id="rId30"/>
    <p:sldId id="286" r:id="rId31"/>
    <p:sldId id="287" r:id="rId32"/>
    <p:sldId id="288" r:id="rId33"/>
    <p:sldId id="289" r:id="rId34"/>
    <p:sldId id="273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69ECD6CA-9765-4529-9375-002A6294135E}">
          <p14:sldIdLst>
            <p14:sldId id="260"/>
            <p14:sldId id="263"/>
            <p14:sldId id="256"/>
            <p14:sldId id="264"/>
            <p14:sldId id="262"/>
            <p14:sldId id="265"/>
            <p14:sldId id="266"/>
            <p14:sldId id="268"/>
            <p14:sldId id="270"/>
            <p14:sldId id="261"/>
            <p14:sldId id="259"/>
            <p14:sldId id="269"/>
            <p14:sldId id="257"/>
            <p14:sldId id="258"/>
            <p14:sldId id="272"/>
            <p14:sldId id="274"/>
            <p14:sldId id="275"/>
            <p14:sldId id="294"/>
            <p14:sldId id="271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76"/>
            <p14:sldId id="285"/>
            <p14:sldId id="286"/>
            <p14:sldId id="287"/>
            <p14:sldId id="288"/>
            <p14:sldId id="289"/>
            <p14:sldId id="273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A209D-4ECA-4423-929A-8F274E5CC88D}" v="829" dt="2020-03-30T16:03:08.5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ublex3210@outlook.jp" userId="8eb573c700291800" providerId="LiveId" clId="{28AA209D-4ECA-4423-929A-8F274E5CC88D}"/>
    <pc:docChg chg="undo custSel addSld delSld modSld sldOrd addSection delSection modSection">
      <pc:chgData name="doublex3210@outlook.jp" userId="8eb573c700291800" providerId="LiveId" clId="{28AA209D-4ECA-4423-929A-8F274E5CC88D}" dt="2020-03-30T16:03:13.603" v="5243" actId="1076"/>
      <pc:docMkLst>
        <pc:docMk/>
      </pc:docMkLst>
      <pc:sldChg chg="modSp">
        <pc:chgData name="doublex3210@outlook.jp" userId="8eb573c700291800" providerId="LiveId" clId="{28AA209D-4ECA-4423-929A-8F274E5CC88D}" dt="2020-03-30T12:59:04.638" v="114"/>
        <pc:sldMkLst>
          <pc:docMk/>
          <pc:sldMk cId="2339325479" sldId="256"/>
        </pc:sldMkLst>
        <pc:spChg chg="mod">
          <ac:chgData name="doublex3210@outlook.jp" userId="8eb573c700291800" providerId="LiveId" clId="{28AA209D-4ECA-4423-929A-8F274E5CC88D}" dt="2020-03-30T12:59:04.638" v="114"/>
          <ac:spMkLst>
            <pc:docMk/>
            <pc:sldMk cId="2339325479" sldId="256"/>
            <ac:spMk id="7" creationId="{8E56599A-B6A2-42CD-B6C9-1302C21905D1}"/>
          </ac:spMkLst>
        </pc:spChg>
      </pc:sldChg>
      <pc:sldChg chg="modSp">
        <pc:chgData name="doublex3210@outlook.jp" userId="8eb573c700291800" providerId="LiveId" clId="{28AA209D-4ECA-4423-929A-8F274E5CC88D}" dt="2020-03-30T13:06:28.698" v="367"/>
        <pc:sldMkLst>
          <pc:docMk/>
          <pc:sldMk cId="844210575" sldId="258"/>
        </pc:sldMkLst>
        <pc:spChg chg="mod">
          <ac:chgData name="doublex3210@outlook.jp" userId="8eb573c700291800" providerId="LiveId" clId="{28AA209D-4ECA-4423-929A-8F274E5CC88D}" dt="2020-03-30T13:06:28.698" v="367"/>
          <ac:spMkLst>
            <pc:docMk/>
            <pc:sldMk cId="844210575" sldId="258"/>
            <ac:spMk id="6" creationId="{233D43C7-8813-490E-BBDD-E027ECA680B6}"/>
          </ac:spMkLst>
        </pc:spChg>
      </pc:sldChg>
      <pc:sldChg chg="addSp modSp">
        <pc:chgData name="doublex3210@outlook.jp" userId="8eb573c700291800" providerId="LiveId" clId="{28AA209D-4ECA-4423-929A-8F274E5CC88D}" dt="2020-03-30T13:00:46.138" v="132" actId="20577"/>
        <pc:sldMkLst>
          <pc:docMk/>
          <pc:sldMk cId="106672373" sldId="265"/>
        </pc:sldMkLst>
        <pc:spChg chg="add mod ord">
          <ac:chgData name="doublex3210@outlook.jp" userId="8eb573c700291800" providerId="LiveId" clId="{28AA209D-4ECA-4423-929A-8F274E5CC88D}" dt="2020-03-30T13:00:04.998" v="122" actId="1076"/>
          <ac:spMkLst>
            <pc:docMk/>
            <pc:sldMk cId="106672373" sldId="265"/>
            <ac:spMk id="2" creationId="{C0B549EC-7E8E-4081-92E4-401B527B5613}"/>
          </ac:spMkLst>
        </pc:spChg>
        <pc:spChg chg="mod">
          <ac:chgData name="doublex3210@outlook.jp" userId="8eb573c700291800" providerId="LiveId" clId="{28AA209D-4ECA-4423-929A-8F274E5CC88D}" dt="2020-03-30T13:00:12.818" v="124" actId="1076"/>
          <ac:spMkLst>
            <pc:docMk/>
            <pc:sldMk cId="106672373" sldId="265"/>
            <ac:spMk id="5" creationId="{1A91CD8F-7329-42ED-9A36-06661AE8B8EC}"/>
          </ac:spMkLst>
        </pc:spChg>
        <pc:spChg chg="mod">
          <ac:chgData name="doublex3210@outlook.jp" userId="8eb573c700291800" providerId="LiveId" clId="{28AA209D-4ECA-4423-929A-8F274E5CC88D}" dt="2020-03-30T13:00:46.138" v="132" actId="20577"/>
          <ac:spMkLst>
            <pc:docMk/>
            <pc:sldMk cId="106672373" sldId="265"/>
            <ac:spMk id="9" creationId="{C81DF6E4-34DA-4B90-B50E-C708FFE22C83}"/>
          </ac:spMkLst>
        </pc:spChg>
        <pc:picChg chg="ord">
          <ac:chgData name="doublex3210@outlook.jp" userId="8eb573c700291800" providerId="LiveId" clId="{28AA209D-4ECA-4423-929A-8F274E5CC88D}" dt="2020-03-30T12:59:58.148" v="121" actId="167"/>
          <ac:picMkLst>
            <pc:docMk/>
            <pc:sldMk cId="106672373" sldId="265"/>
            <ac:picMk id="4" creationId="{77A97BB6-EA68-46A8-A349-A4614EA07E84}"/>
          </ac:picMkLst>
        </pc:picChg>
      </pc:sldChg>
      <pc:sldChg chg="modSp">
        <pc:chgData name="doublex3210@outlook.jp" userId="8eb573c700291800" providerId="LiveId" clId="{28AA209D-4ECA-4423-929A-8F274E5CC88D}" dt="2020-03-30T13:05:23.988" v="298" actId="20577"/>
        <pc:sldMkLst>
          <pc:docMk/>
          <pc:sldMk cId="211998390" sldId="270"/>
        </pc:sldMkLst>
        <pc:spChg chg="mod">
          <ac:chgData name="doublex3210@outlook.jp" userId="8eb573c700291800" providerId="LiveId" clId="{28AA209D-4ECA-4423-929A-8F274E5CC88D}" dt="2020-03-30T13:05:23.988" v="298" actId="20577"/>
          <ac:spMkLst>
            <pc:docMk/>
            <pc:sldMk cId="211998390" sldId="270"/>
            <ac:spMk id="16" creationId="{45BA52DB-8F34-4748-82A4-6F56375D1DB6}"/>
          </ac:spMkLst>
        </pc:spChg>
      </pc:sldChg>
      <pc:sldChg chg="addSp delSp modSp add">
        <pc:chgData name="doublex3210@outlook.jp" userId="8eb573c700291800" providerId="LiveId" clId="{28AA209D-4ECA-4423-929A-8F274E5CC88D}" dt="2020-03-30T13:29:52.113" v="952" actId="478"/>
        <pc:sldMkLst>
          <pc:docMk/>
          <pc:sldMk cId="200886787" sldId="271"/>
        </pc:sldMkLst>
        <pc:spChg chg="add mod">
          <ac:chgData name="doublex3210@outlook.jp" userId="8eb573c700291800" providerId="LiveId" clId="{28AA209D-4ECA-4423-929A-8F274E5CC88D}" dt="2020-03-30T13:25:58.220" v="941" actId="1076"/>
          <ac:spMkLst>
            <pc:docMk/>
            <pc:sldMk cId="200886787" sldId="271"/>
            <ac:spMk id="3" creationId="{19D1205A-62EE-4420-819A-10D8CDF22E7A}"/>
          </ac:spMkLst>
        </pc:spChg>
        <pc:spChg chg="add del mod">
          <ac:chgData name="doublex3210@outlook.jp" userId="8eb573c700291800" providerId="LiveId" clId="{28AA209D-4ECA-4423-929A-8F274E5CC88D}" dt="2020-03-30T13:24:29.710" v="855" actId="478"/>
          <ac:spMkLst>
            <pc:docMk/>
            <pc:sldMk cId="200886787" sldId="271"/>
            <ac:spMk id="4" creationId="{7ABFBA8E-025F-431D-8A36-54B4F6E301A8}"/>
          </ac:spMkLst>
        </pc:spChg>
        <pc:spChg chg="del">
          <ac:chgData name="doublex3210@outlook.jp" userId="8eb573c700291800" providerId="LiveId" clId="{28AA209D-4ECA-4423-929A-8F274E5CC88D}" dt="2020-03-29T14:16:59.929" v="4" actId="478"/>
          <ac:spMkLst>
            <pc:docMk/>
            <pc:sldMk cId="200886787" sldId="271"/>
            <ac:spMk id="6" creationId="{233D43C7-8813-490E-BBDD-E027ECA680B6}"/>
          </ac:spMkLst>
        </pc:spChg>
        <pc:spChg chg="add del mod">
          <ac:chgData name="doublex3210@outlook.jp" userId="8eb573c700291800" providerId="LiveId" clId="{28AA209D-4ECA-4423-929A-8F274E5CC88D}" dt="2020-03-30T13:29:52.113" v="952" actId="478"/>
          <ac:spMkLst>
            <pc:docMk/>
            <pc:sldMk cId="200886787" sldId="271"/>
            <ac:spMk id="7" creationId="{E6147D39-3CFC-40B8-A175-49B4978672A0}"/>
          </ac:spMkLst>
        </pc:spChg>
        <pc:picChg chg="del">
          <ac:chgData name="doublex3210@outlook.jp" userId="8eb573c700291800" providerId="LiveId" clId="{28AA209D-4ECA-4423-929A-8F274E5CC88D}" dt="2020-03-29T14:16:58.359" v="3" actId="478"/>
          <ac:picMkLst>
            <pc:docMk/>
            <pc:sldMk cId="200886787" sldId="271"/>
            <ac:picMk id="2" creationId="{8703382A-345B-4242-9177-58400B91E9B4}"/>
          </ac:picMkLst>
        </pc:picChg>
        <pc:picChg chg="add mod">
          <ac:chgData name="doublex3210@outlook.jp" userId="8eb573c700291800" providerId="LiveId" clId="{28AA209D-4ECA-4423-929A-8F274E5CC88D}" dt="2020-03-30T13:25:54.280" v="940" actId="14100"/>
          <ac:picMkLst>
            <pc:docMk/>
            <pc:sldMk cId="200886787" sldId="271"/>
            <ac:picMk id="2" creationId="{9955DCD5-B537-4BA7-938C-FA2337E19327}"/>
          </ac:picMkLst>
        </pc:picChg>
        <pc:cxnChg chg="add mod">
          <ac:chgData name="doublex3210@outlook.jp" userId="8eb573c700291800" providerId="LiveId" clId="{28AA209D-4ECA-4423-929A-8F274E5CC88D}" dt="2020-03-30T13:26:20.040" v="949" actId="1036"/>
          <ac:cxnSpMkLst>
            <pc:docMk/>
            <pc:sldMk cId="200886787" sldId="271"/>
            <ac:cxnSpMk id="6" creationId="{EB7B9298-A709-4081-B74C-A64CFCCEDC90}"/>
          </ac:cxnSpMkLst>
        </pc:cxnChg>
      </pc:sldChg>
      <pc:sldChg chg="modSp add ord">
        <pc:chgData name="doublex3210@outlook.jp" userId="8eb573c700291800" providerId="LiveId" clId="{28AA209D-4ECA-4423-929A-8F274E5CC88D}" dt="2020-03-30T14:35:24.042" v="2521"/>
        <pc:sldMkLst>
          <pc:docMk/>
          <pc:sldMk cId="1049756266" sldId="272"/>
        </pc:sldMkLst>
        <pc:spChg chg="mod">
          <ac:chgData name="doublex3210@outlook.jp" userId="8eb573c700291800" providerId="LiveId" clId="{28AA209D-4ECA-4423-929A-8F274E5CC88D}" dt="2020-03-30T14:35:24.042" v="2521"/>
          <ac:spMkLst>
            <pc:docMk/>
            <pc:sldMk cId="1049756266" sldId="272"/>
            <ac:spMk id="4" creationId="{7ABFBA8E-025F-431D-8A36-54B4F6E301A8}"/>
          </ac:spMkLst>
        </pc:spChg>
      </pc:sldChg>
      <pc:sldChg chg="modSp add">
        <pc:chgData name="doublex3210@outlook.jp" userId="8eb573c700291800" providerId="LiveId" clId="{28AA209D-4ECA-4423-929A-8F274E5CC88D}" dt="2020-03-30T15:19:38.485" v="3752" actId="1076"/>
        <pc:sldMkLst>
          <pc:docMk/>
          <pc:sldMk cId="3811707419" sldId="273"/>
        </pc:sldMkLst>
        <pc:spChg chg="mod">
          <ac:chgData name="doublex3210@outlook.jp" userId="8eb573c700291800" providerId="LiveId" clId="{28AA209D-4ECA-4423-929A-8F274E5CC88D}" dt="2020-03-30T15:19:38.485" v="3752" actId="1076"/>
          <ac:spMkLst>
            <pc:docMk/>
            <pc:sldMk cId="3811707419" sldId="273"/>
            <ac:spMk id="4" creationId="{7ABFBA8E-025F-431D-8A36-54B4F6E301A8}"/>
          </ac:spMkLst>
        </pc:spChg>
      </pc:sldChg>
      <pc:sldChg chg="addSp delSp modSp add">
        <pc:chgData name="doublex3210@outlook.jp" userId="8eb573c700291800" providerId="LiveId" clId="{28AA209D-4ECA-4423-929A-8F274E5CC88D}" dt="2020-03-30T13:33:33.551" v="1231" actId="1076"/>
        <pc:sldMkLst>
          <pc:docMk/>
          <pc:sldMk cId="4247207864" sldId="274"/>
        </pc:sldMkLst>
        <pc:spChg chg="add del mod">
          <ac:chgData name="doublex3210@outlook.jp" userId="8eb573c700291800" providerId="LiveId" clId="{28AA209D-4ECA-4423-929A-8F274E5CC88D}" dt="2020-03-30T13:14:58.034" v="447" actId="478"/>
          <ac:spMkLst>
            <pc:docMk/>
            <pc:sldMk cId="4247207864" sldId="274"/>
            <ac:spMk id="3" creationId="{12180D89-C6A8-44C5-98F1-B599AA4B64CB}"/>
          </ac:spMkLst>
        </pc:spChg>
        <pc:spChg chg="del">
          <ac:chgData name="doublex3210@outlook.jp" userId="8eb573c700291800" providerId="LiveId" clId="{28AA209D-4ECA-4423-929A-8F274E5CC88D}" dt="2020-03-30T13:11:22.808" v="378" actId="478"/>
          <ac:spMkLst>
            <pc:docMk/>
            <pc:sldMk cId="4247207864" sldId="274"/>
            <ac:spMk id="4" creationId="{7ABFBA8E-025F-431D-8A36-54B4F6E301A8}"/>
          </ac:spMkLst>
        </pc:spChg>
        <pc:spChg chg="add mod">
          <ac:chgData name="doublex3210@outlook.jp" userId="8eb573c700291800" providerId="LiveId" clId="{28AA209D-4ECA-4423-929A-8F274E5CC88D}" dt="2020-03-30T13:15:44.440" v="551" actId="1076"/>
          <ac:spMkLst>
            <pc:docMk/>
            <pc:sldMk cId="4247207864" sldId="274"/>
            <ac:spMk id="5" creationId="{6949E9E7-22E8-4968-BB28-38B0FE060188}"/>
          </ac:spMkLst>
        </pc:spChg>
        <pc:spChg chg="add del mod">
          <ac:chgData name="doublex3210@outlook.jp" userId="8eb573c700291800" providerId="LiveId" clId="{28AA209D-4ECA-4423-929A-8F274E5CC88D}" dt="2020-03-30T13:17:04.630" v="596" actId="478"/>
          <ac:spMkLst>
            <pc:docMk/>
            <pc:sldMk cId="4247207864" sldId="274"/>
            <ac:spMk id="6" creationId="{5B4CEF9E-6F75-4522-B18E-D1CEA1023B97}"/>
          </ac:spMkLst>
        </pc:spChg>
        <pc:spChg chg="add del mod">
          <ac:chgData name="doublex3210@outlook.jp" userId="8eb573c700291800" providerId="LiveId" clId="{28AA209D-4ECA-4423-929A-8F274E5CC88D}" dt="2020-03-30T13:30:06.110" v="956" actId="20577"/>
          <ac:spMkLst>
            <pc:docMk/>
            <pc:sldMk cId="4247207864" sldId="274"/>
            <ac:spMk id="7" creationId="{CEF71644-6FC6-4D49-88D3-254E1EF77E4A}"/>
          </ac:spMkLst>
        </pc:spChg>
        <pc:spChg chg="add mod">
          <ac:chgData name="doublex3210@outlook.jp" userId="8eb573c700291800" providerId="LiveId" clId="{28AA209D-4ECA-4423-929A-8F274E5CC88D}" dt="2020-03-30T13:33:33.551" v="1231" actId="1076"/>
          <ac:spMkLst>
            <pc:docMk/>
            <pc:sldMk cId="4247207864" sldId="274"/>
            <ac:spMk id="8" creationId="{14D397C3-8187-423C-AEEB-86CEEEF7F4D8}"/>
          </ac:spMkLst>
        </pc:spChg>
        <pc:picChg chg="add mod">
          <ac:chgData name="doublex3210@outlook.jp" userId="8eb573c700291800" providerId="LiveId" clId="{28AA209D-4ECA-4423-929A-8F274E5CC88D}" dt="2020-03-30T13:13:11.700" v="383" actId="14100"/>
          <ac:picMkLst>
            <pc:docMk/>
            <pc:sldMk cId="4247207864" sldId="274"/>
            <ac:picMk id="2" creationId="{9B174A12-9F49-472F-A3DD-36E8AAD9BD3B}"/>
          </ac:picMkLst>
        </pc:picChg>
      </pc:sldChg>
      <pc:sldChg chg="addSp delSp add del">
        <pc:chgData name="doublex3210@outlook.jp" userId="8eb573c700291800" providerId="LiveId" clId="{28AA209D-4ECA-4423-929A-8F274E5CC88D}" dt="2020-03-30T13:18:18.860" v="668" actId="47"/>
        <pc:sldMkLst>
          <pc:docMk/>
          <pc:sldMk cId="116310498" sldId="275"/>
        </pc:sldMkLst>
        <pc:picChg chg="del">
          <ac:chgData name="doublex3210@outlook.jp" userId="8eb573c700291800" providerId="LiveId" clId="{28AA209D-4ECA-4423-929A-8F274E5CC88D}" dt="2020-03-30T13:16:39.810" v="576" actId="478"/>
          <ac:picMkLst>
            <pc:docMk/>
            <pc:sldMk cId="116310498" sldId="275"/>
            <ac:picMk id="2" creationId="{9B174A12-9F49-472F-A3DD-36E8AAD9BD3B}"/>
          </ac:picMkLst>
        </pc:picChg>
        <pc:picChg chg="add">
          <ac:chgData name="doublex3210@outlook.jp" userId="8eb573c700291800" providerId="LiveId" clId="{28AA209D-4ECA-4423-929A-8F274E5CC88D}" dt="2020-03-30T13:16:40.760" v="577"/>
          <ac:picMkLst>
            <pc:docMk/>
            <pc:sldMk cId="116310498" sldId="275"/>
            <ac:picMk id="7" creationId="{28D750B2-43DB-47C3-8038-E61633E495D5}"/>
          </ac:picMkLst>
        </pc:picChg>
      </pc:sldChg>
      <pc:sldChg chg="delSp modSp add ord">
        <pc:chgData name="doublex3210@outlook.jp" userId="8eb573c700291800" providerId="LiveId" clId="{28AA209D-4ECA-4423-929A-8F274E5CC88D}" dt="2020-03-30T13:24:11.790" v="853"/>
        <pc:sldMkLst>
          <pc:docMk/>
          <pc:sldMk cId="1150838978" sldId="275"/>
        </pc:sldMkLst>
        <pc:spChg chg="mod">
          <ac:chgData name="doublex3210@outlook.jp" userId="8eb573c700291800" providerId="LiveId" clId="{28AA209D-4ECA-4423-929A-8F274E5CC88D}" dt="2020-03-30T13:24:11.790" v="853"/>
          <ac:spMkLst>
            <pc:docMk/>
            <pc:sldMk cId="1150838978" sldId="275"/>
            <ac:spMk id="6" creationId="{5FEBA102-E995-481E-9AC0-728867BB513E}"/>
          </ac:spMkLst>
        </pc:spChg>
        <pc:spChg chg="del">
          <ac:chgData name="doublex3210@outlook.jp" userId="8eb573c700291800" providerId="LiveId" clId="{28AA209D-4ECA-4423-929A-8F274E5CC88D}" dt="2020-03-30T13:18:54.610" v="675" actId="478"/>
          <ac:spMkLst>
            <pc:docMk/>
            <pc:sldMk cId="1150838978" sldId="275"/>
            <ac:spMk id="9" creationId="{C81DF6E4-34DA-4B90-B50E-C708FFE22C83}"/>
          </ac:spMkLst>
        </pc:spChg>
        <pc:spChg chg="del">
          <ac:chgData name="doublex3210@outlook.jp" userId="8eb573c700291800" providerId="LiveId" clId="{28AA209D-4ECA-4423-929A-8F274E5CC88D}" dt="2020-03-30T13:18:53.420" v="674" actId="478"/>
          <ac:spMkLst>
            <pc:docMk/>
            <pc:sldMk cId="1150838978" sldId="275"/>
            <ac:spMk id="10" creationId="{BFFAC0E8-DED9-4F26-9DB7-D8CCDC1014F6}"/>
          </ac:spMkLst>
        </pc:spChg>
        <pc:cxnChg chg="mod">
          <ac:chgData name="doublex3210@outlook.jp" userId="8eb573c700291800" providerId="LiveId" clId="{28AA209D-4ECA-4423-929A-8F274E5CC88D}" dt="2020-03-30T13:19:01.140" v="677" actId="14100"/>
          <ac:cxnSpMkLst>
            <pc:docMk/>
            <pc:sldMk cId="1150838978" sldId="275"/>
            <ac:cxnSpMk id="8" creationId="{CC7F69CE-4C19-43EC-A10E-56FA72430F02}"/>
          </ac:cxnSpMkLst>
        </pc:cxnChg>
        <pc:cxnChg chg="del mod">
          <ac:chgData name="doublex3210@outlook.jp" userId="8eb573c700291800" providerId="LiveId" clId="{28AA209D-4ECA-4423-929A-8F274E5CC88D}" dt="2020-03-30T13:18:55.640" v="676" actId="478"/>
          <ac:cxnSpMkLst>
            <pc:docMk/>
            <pc:sldMk cId="1150838978" sldId="275"/>
            <ac:cxnSpMk id="12" creationId="{55C0C7D0-037E-4BD0-9DA0-C5DC2C197C35}"/>
          </ac:cxnSpMkLst>
        </pc:cxnChg>
      </pc:sldChg>
      <pc:sldChg chg="modSp add">
        <pc:chgData name="doublex3210@outlook.jp" userId="8eb573c700291800" providerId="LiveId" clId="{28AA209D-4ECA-4423-929A-8F274E5CC88D}" dt="2020-03-30T14:35:42.032" v="2552"/>
        <pc:sldMkLst>
          <pc:docMk/>
          <pc:sldMk cId="3236969847" sldId="276"/>
        </pc:sldMkLst>
        <pc:spChg chg="mod">
          <ac:chgData name="doublex3210@outlook.jp" userId="8eb573c700291800" providerId="LiveId" clId="{28AA209D-4ECA-4423-929A-8F274E5CC88D}" dt="2020-03-30T14:35:42.032" v="2552"/>
          <ac:spMkLst>
            <pc:docMk/>
            <pc:sldMk cId="3236969847" sldId="276"/>
            <ac:spMk id="4" creationId="{7ABFBA8E-025F-431D-8A36-54B4F6E301A8}"/>
          </ac:spMkLst>
        </pc:spChg>
      </pc:sldChg>
      <pc:sldChg chg="addSp delSp modSp add">
        <pc:chgData name="doublex3210@outlook.jp" userId="8eb573c700291800" providerId="LiveId" clId="{28AA209D-4ECA-4423-929A-8F274E5CC88D}" dt="2020-03-30T14:00:58.455" v="1388" actId="1076"/>
        <pc:sldMkLst>
          <pc:docMk/>
          <pc:sldMk cId="1414504363" sldId="277"/>
        </pc:sldMkLst>
        <pc:spChg chg="del">
          <ac:chgData name="doublex3210@outlook.jp" userId="8eb573c700291800" providerId="LiveId" clId="{28AA209D-4ECA-4423-929A-8F274E5CC88D}" dt="2020-03-30T13:33:58.091" v="1235" actId="478"/>
          <ac:spMkLst>
            <pc:docMk/>
            <pc:sldMk cId="1414504363" sldId="277"/>
            <ac:spMk id="3" creationId="{19D1205A-62EE-4420-819A-10D8CDF22E7A}"/>
          </ac:spMkLst>
        </pc:spChg>
        <pc:spChg chg="add mod">
          <ac:chgData name="doublex3210@outlook.jp" userId="8eb573c700291800" providerId="LiveId" clId="{28AA209D-4ECA-4423-929A-8F274E5CC88D}" dt="2020-03-30T14:00:58.455" v="1388" actId="1076"/>
          <ac:spMkLst>
            <pc:docMk/>
            <pc:sldMk cId="1414504363" sldId="277"/>
            <ac:spMk id="7" creationId="{C746211A-F951-4868-8E76-33502DF03915}"/>
          </ac:spMkLst>
        </pc:spChg>
        <pc:picChg chg="del">
          <ac:chgData name="doublex3210@outlook.jp" userId="8eb573c700291800" providerId="LiveId" clId="{28AA209D-4ECA-4423-929A-8F274E5CC88D}" dt="2020-03-30T13:33:55.051" v="1234" actId="478"/>
          <ac:picMkLst>
            <pc:docMk/>
            <pc:sldMk cId="1414504363" sldId="277"/>
            <ac:picMk id="2" creationId="{9955DCD5-B537-4BA7-938C-FA2337E19327}"/>
          </ac:picMkLst>
        </pc:picChg>
        <pc:picChg chg="add mod">
          <ac:chgData name="doublex3210@outlook.jp" userId="8eb573c700291800" providerId="LiveId" clId="{28AA209D-4ECA-4423-929A-8F274E5CC88D}" dt="2020-03-30T13:59:49.001" v="1241" actId="1076"/>
          <ac:picMkLst>
            <pc:docMk/>
            <pc:sldMk cId="1414504363" sldId="277"/>
            <ac:picMk id="4" creationId="{EC57E903-566E-44E2-83A2-3ADC02F10A58}"/>
          </ac:picMkLst>
        </pc:picChg>
        <pc:cxnChg chg="del">
          <ac:chgData name="doublex3210@outlook.jp" userId="8eb573c700291800" providerId="LiveId" clId="{28AA209D-4ECA-4423-929A-8F274E5CC88D}" dt="2020-03-30T13:33:52.721" v="1233" actId="478"/>
          <ac:cxnSpMkLst>
            <pc:docMk/>
            <pc:sldMk cId="1414504363" sldId="277"/>
            <ac:cxnSpMk id="6" creationId="{EB7B9298-A709-4081-B74C-A64CFCCEDC90}"/>
          </ac:cxnSpMkLst>
        </pc:cxnChg>
      </pc:sldChg>
      <pc:sldChg chg="addSp delSp modSp add">
        <pc:chgData name="doublex3210@outlook.jp" userId="8eb573c700291800" providerId="LiveId" clId="{28AA209D-4ECA-4423-929A-8F274E5CC88D}" dt="2020-03-30T14:05:32.901" v="1684"/>
        <pc:sldMkLst>
          <pc:docMk/>
          <pc:sldMk cId="2963870099" sldId="278"/>
        </pc:sldMkLst>
        <pc:spChg chg="add mod">
          <ac:chgData name="doublex3210@outlook.jp" userId="8eb573c700291800" providerId="LiveId" clId="{28AA209D-4ECA-4423-929A-8F274E5CC88D}" dt="2020-03-30T14:04:36.481" v="1627" actId="207"/>
          <ac:spMkLst>
            <pc:docMk/>
            <pc:sldMk cId="2963870099" sldId="278"/>
            <ac:spMk id="3" creationId="{9A6B2B52-C4C4-45B6-AE10-C9588FEEC949}"/>
          </ac:spMkLst>
        </pc:spChg>
        <pc:spChg chg="add mod ord">
          <ac:chgData name="doublex3210@outlook.jp" userId="8eb573c700291800" providerId="LiveId" clId="{28AA209D-4ECA-4423-929A-8F274E5CC88D}" dt="2020-03-30T14:05:23.372" v="1668" actId="1076"/>
          <ac:spMkLst>
            <pc:docMk/>
            <pc:sldMk cId="2963870099" sldId="278"/>
            <ac:spMk id="5" creationId="{0B14570B-7122-4F25-8626-1841573A1357}"/>
          </ac:spMkLst>
        </pc:spChg>
        <pc:spChg chg="add mod">
          <ac:chgData name="doublex3210@outlook.jp" userId="8eb573c700291800" providerId="LiveId" clId="{28AA209D-4ECA-4423-929A-8F274E5CC88D}" dt="2020-03-30T14:05:32.901" v="1684"/>
          <ac:spMkLst>
            <pc:docMk/>
            <pc:sldMk cId="2963870099" sldId="278"/>
            <ac:spMk id="6" creationId="{A0E2BE12-2BD2-47AD-A204-9B67D1419F63}"/>
          </ac:spMkLst>
        </pc:spChg>
        <pc:spChg chg="mod">
          <ac:chgData name="doublex3210@outlook.jp" userId="8eb573c700291800" providerId="LiveId" clId="{28AA209D-4ECA-4423-929A-8F274E5CC88D}" dt="2020-03-30T14:04:12.172" v="1624" actId="1076"/>
          <ac:spMkLst>
            <pc:docMk/>
            <pc:sldMk cId="2963870099" sldId="278"/>
            <ac:spMk id="7" creationId="{C746211A-F951-4868-8E76-33502DF03915}"/>
          </ac:spMkLst>
        </pc:spChg>
        <pc:picChg chg="add mod ord">
          <ac:chgData name="doublex3210@outlook.jp" userId="8eb573c700291800" providerId="LiveId" clId="{28AA209D-4ECA-4423-929A-8F274E5CC88D}" dt="2020-03-30T14:02:18.261" v="1395" actId="1076"/>
          <ac:picMkLst>
            <pc:docMk/>
            <pc:sldMk cId="2963870099" sldId="278"/>
            <ac:picMk id="2" creationId="{4E7FFA22-0159-4BCC-A4A3-C509FEEC78EB}"/>
          </ac:picMkLst>
        </pc:picChg>
        <pc:picChg chg="del">
          <ac:chgData name="doublex3210@outlook.jp" userId="8eb573c700291800" providerId="LiveId" clId="{28AA209D-4ECA-4423-929A-8F274E5CC88D}" dt="2020-03-30T14:01:05.354" v="1390" actId="478"/>
          <ac:picMkLst>
            <pc:docMk/>
            <pc:sldMk cId="2963870099" sldId="278"/>
            <ac:picMk id="4" creationId="{EC57E903-566E-44E2-83A2-3ADC02F10A58}"/>
          </ac:picMkLst>
        </pc:picChg>
      </pc:sldChg>
      <pc:sldChg chg="addSp delSp modSp add">
        <pc:chgData name="doublex3210@outlook.jp" userId="8eb573c700291800" providerId="LiveId" clId="{28AA209D-4ECA-4423-929A-8F274E5CC88D}" dt="2020-03-30T14:08:31.248" v="1820" actId="478"/>
        <pc:sldMkLst>
          <pc:docMk/>
          <pc:sldMk cId="3310041007" sldId="279"/>
        </pc:sldMkLst>
        <pc:spChg chg="del">
          <ac:chgData name="doublex3210@outlook.jp" userId="8eb573c700291800" providerId="LiveId" clId="{28AA209D-4ECA-4423-929A-8F274E5CC88D}" dt="2020-03-30T14:08:31.248" v="1820" actId="478"/>
          <ac:spMkLst>
            <pc:docMk/>
            <pc:sldMk cId="3310041007" sldId="279"/>
            <ac:spMk id="3" creationId="{9A6B2B52-C4C4-45B6-AE10-C9588FEEC949}"/>
          </ac:spMkLst>
        </pc:spChg>
        <pc:spChg chg="del mod">
          <ac:chgData name="doublex3210@outlook.jp" userId="8eb573c700291800" providerId="LiveId" clId="{28AA209D-4ECA-4423-929A-8F274E5CC88D}" dt="2020-03-30T14:08:28.238" v="1818" actId="478"/>
          <ac:spMkLst>
            <pc:docMk/>
            <pc:sldMk cId="3310041007" sldId="279"/>
            <ac:spMk id="5" creationId="{0B14570B-7122-4F25-8626-1841573A1357}"/>
          </ac:spMkLst>
        </pc:spChg>
        <pc:spChg chg="del mod">
          <ac:chgData name="doublex3210@outlook.jp" userId="8eb573c700291800" providerId="LiveId" clId="{28AA209D-4ECA-4423-929A-8F274E5CC88D}" dt="2020-03-30T14:08:29.428" v="1819" actId="478"/>
          <ac:spMkLst>
            <pc:docMk/>
            <pc:sldMk cId="3310041007" sldId="279"/>
            <ac:spMk id="6" creationId="{A0E2BE12-2BD2-47AD-A204-9B67D1419F63}"/>
          </ac:spMkLst>
        </pc:spChg>
        <pc:spChg chg="mod">
          <ac:chgData name="doublex3210@outlook.jp" userId="8eb573c700291800" providerId="LiveId" clId="{28AA209D-4ECA-4423-929A-8F274E5CC88D}" dt="2020-03-30T14:08:25.648" v="1817" actId="1076"/>
          <ac:spMkLst>
            <pc:docMk/>
            <pc:sldMk cId="3310041007" sldId="279"/>
            <ac:spMk id="7" creationId="{C746211A-F951-4868-8E76-33502DF03915}"/>
          </ac:spMkLst>
        </pc:spChg>
        <pc:picChg chg="del">
          <ac:chgData name="doublex3210@outlook.jp" userId="8eb573c700291800" providerId="LiveId" clId="{28AA209D-4ECA-4423-929A-8F274E5CC88D}" dt="2020-03-30T14:07:04.018" v="1731" actId="478"/>
          <ac:picMkLst>
            <pc:docMk/>
            <pc:sldMk cId="3310041007" sldId="279"/>
            <ac:picMk id="2" creationId="{4E7FFA22-0159-4BCC-A4A3-C509FEEC78EB}"/>
          </ac:picMkLst>
        </pc:picChg>
        <pc:picChg chg="add mod ord">
          <ac:chgData name="doublex3210@outlook.jp" userId="8eb573c700291800" providerId="LiveId" clId="{28AA209D-4ECA-4423-929A-8F274E5CC88D}" dt="2020-03-30T14:07:24.048" v="1740" actId="167"/>
          <ac:picMkLst>
            <pc:docMk/>
            <pc:sldMk cId="3310041007" sldId="279"/>
            <ac:picMk id="4" creationId="{FB22149D-2733-40B5-BEFB-868D1391AE17}"/>
          </ac:picMkLst>
        </pc:picChg>
      </pc:sldChg>
      <pc:sldChg chg="addSp delSp modSp add">
        <pc:chgData name="doublex3210@outlook.jp" userId="8eb573c700291800" providerId="LiveId" clId="{28AA209D-4ECA-4423-929A-8F274E5CC88D}" dt="2020-03-30T14:15:33.908" v="2073" actId="20577"/>
        <pc:sldMkLst>
          <pc:docMk/>
          <pc:sldMk cId="4171503651" sldId="280"/>
        </pc:sldMkLst>
        <pc:spChg chg="add mod">
          <ac:chgData name="doublex3210@outlook.jp" userId="8eb573c700291800" providerId="LiveId" clId="{28AA209D-4ECA-4423-929A-8F274E5CC88D}" dt="2020-03-30T14:14:43.258" v="2060" actId="14100"/>
          <ac:spMkLst>
            <pc:docMk/>
            <pc:sldMk cId="4171503651" sldId="280"/>
            <ac:spMk id="5" creationId="{D3AC9607-29A9-4C12-8491-1A537BB917E4}"/>
          </ac:spMkLst>
        </pc:spChg>
        <pc:spChg chg="mod">
          <ac:chgData name="doublex3210@outlook.jp" userId="8eb573c700291800" providerId="LiveId" clId="{28AA209D-4ECA-4423-929A-8F274E5CC88D}" dt="2020-03-30T14:13:43.748" v="1949" actId="20577"/>
          <ac:spMkLst>
            <pc:docMk/>
            <pc:sldMk cId="4171503651" sldId="280"/>
            <ac:spMk id="7" creationId="{C746211A-F951-4868-8E76-33502DF03915}"/>
          </ac:spMkLst>
        </pc:spChg>
        <pc:spChg chg="add mod">
          <ac:chgData name="doublex3210@outlook.jp" userId="8eb573c700291800" providerId="LiveId" clId="{28AA209D-4ECA-4423-929A-8F274E5CC88D}" dt="2020-03-30T14:15:33.908" v="2073" actId="20577"/>
          <ac:spMkLst>
            <pc:docMk/>
            <pc:sldMk cId="4171503651" sldId="280"/>
            <ac:spMk id="8" creationId="{0D7A2ECD-70E3-4CE6-B9E4-78A4354623E9}"/>
          </ac:spMkLst>
        </pc:spChg>
        <pc:picChg chg="add mod ord modCrop">
          <ac:chgData name="doublex3210@outlook.jp" userId="8eb573c700291800" providerId="LiveId" clId="{28AA209D-4ECA-4423-929A-8F274E5CC88D}" dt="2020-03-30T14:15:03.228" v="2064" actId="732"/>
          <ac:picMkLst>
            <pc:docMk/>
            <pc:sldMk cId="4171503651" sldId="280"/>
            <ac:picMk id="2" creationId="{DB6448EB-7733-423B-B971-96D372DD7FD6}"/>
          </ac:picMkLst>
        </pc:picChg>
        <pc:picChg chg="del">
          <ac:chgData name="doublex3210@outlook.jp" userId="8eb573c700291800" providerId="LiveId" clId="{28AA209D-4ECA-4423-929A-8F274E5CC88D}" dt="2020-03-30T14:08:46.298" v="1822" actId="478"/>
          <ac:picMkLst>
            <pc:docMk/>
            <pc:sldMk cId="4171503651" sldId="280"/>
            <ac:picMk id="4" creationId="{FB22149D-2733-40B5-BEFB-868D1391AE17}"/>
          </ac:picMkLst>
        </pc:picChg>
        <pc:picChg chg="add mod modCrop">
          <ac:chgData name="doublex3210@outlook.jp" userId="8eb573c700291800" providerId="LiveId" clId="{28AA209D-4ECA-4423-929A-8F274E5CC88D}" dt="2020-03-30T14:15:25.698" v="2069" actId="1076"/>
          <ac:picMkLst>
            <pc:docMk/>
            <pc:sldMk cId="4171503651" sldId="280"/>
            <ac:picMk id="6" creationId="{CB7867CE-38E2-49C8-8BD8-A1EDC9F7F081}"/>
          </ac:picMkLst>
        </pc:picChg>
      </pc:sldChg>
      <pc:sldChg chg="addSp delSp modSp add">
        <pc:chgData name="doublex3210@outlook.jp" userId="8eb573c700291800" providerId="LiveId" clId="{28AA209D-4ECA-4423-929A-8F274E5CC88D}" dt="2020-03-30T14:19:33.952" v="2233" actId="1076"/>
        <pc:sldMkLst>
          <pc:docMk/>
          <pc:sldMk cId="2578094039" sldId="281"/>
        </pc:sldMkLst>
        <pc:spChg chg="mod">
          <ac:chgData name="doublex3210@outlook.jp" userId="8eb573c700291800" providerId="LiveId" clId="{28AA209D-4ECA-4423-929A-8F274E5CC88D}" dt="2020-03-30T14:19:23.212" v="2231" actId="1076"/>
          <ac:spMkLst>
            <pc:docMk/>
            <pc:sldMk cId="2578094039" sldId="281"/>
            <ac:spMk id="5" creationId="{D3AC9607-29A9-4C12-8491-1A537BB917E4}"/>
          </ac:spMkLst>
        </pc:spChg>
        <pc:spChg chg="del mod">
          <ac:chgData name="doublex3210@outlook.jp" userId="8eb573c700291800" providerId="LiveId" clId="{28AA209D-4ECA-4423-929A-8F274E5CC88D}" dt="2020-03-30T14:18:17.948" v="2221" actId="478"/>
          <ac:spMkLst>
            <pc:docMk/>
            <pc:sldMk cId="2578094039" sldId="281"/>
            <ac:spMk id="8" creationId="{0D7A2ECD-70E3-4CE6-B9E4-78A4354623E9}"/>
          </ac:spMkLst>
        </pc:spChg>
        <pc:spChg chg="add mod">
          <ac:chgData name="doublex3210@outlook.jp" userId="8eb573c700291800" providerId="LiveId" clId="{28AA209D-4ECA-4423-929A-8F274E5CC88D}" dt="2020-03-30T14:19:23.212" v="2231" actId="1076"/>
          <ac:spMkLst>
            <pc:docMk/>
            <pc:sldMk cId="2578094039" sldId="281"/>
            <ac:spMk id="9" creationId="{BF49F7C4-EA57-48B6-B047-C3E648A16E6D}"/>
          </ac:spMkLst>
        </pc:spChg>
        <pc:picChg chg="mod modCrop">
          <ac:chgData name="doublex3210@outlook.jp" userId="8eb573c700291800" providerId="LiveId" clId="{28AA209D-4ECA-4423-929A-8F274E5CC88D}" dt="2020-03-30T14:19:23.212" v="2231" actId="1076"/>
          <ac:picMkLst>
            <pc:docMk/>
            <pc:sldMk cId="2578094039" sldId="281"/>
            <ac:picMk id="2" creationId="{DB6448EB-7733-423B-B971-96D372DD7FD6}"/>
          </ac:picMkLst>
        </pc:picChg>
        <pc:picChg chg="add mod modCrop">
          <ac:chgData name="doublex3210@outlook.jp" userId="8eb573c700291800" providerId="LiveId" clId="{28AA209D-4ECA-4423-929A-8F274E5CC88D}" dt="2020-03-30T14:19:33.952" v="2233" actId="1076"/>
          <ac:picMkLst>
            <pc:docMk/>
            <pc:sldMk cId="2578094039" sldId="281"/>
            <ac:picMk id="3" creationId="{EDD3CF88-2830-4076-A6A0-235CB3DEE13B}"/>
          </ac:picMkLst>
        </pc:picChg>
        <pc:picChg chg="del mod">
          <ac:chgData name="doublex3210@outlook.jp" userId="8eb573c700291800" providerId="LiveId" clId="{28AA209D-4ECA-4423-929A-8F274E5CC88D}" dt="2020-03-30T14:18:15.288" v="2220" actId="478"/>
          <ac:picMkLst>
            <pc:docMk/>
            <pc:sldMk cId="2578094039" sldId="281"/>
            <ac:picMk id="6" creationId="{CB7867CE-38E2-49C8-8BD8-A1EDC9F7F081}"/>
          </ac:picMkLst>
        </pc:picChg>
      </pc:sldChg>
      <pc:sldChg chg="addSp delSp modSp add">
        <pc:chgData name="doublex3210@outlook.jp" userId="8eb573c700291800" providerId="LiveId" clId="{28AA209D-4ECA-4423-929A-8F274E5CC88D}" dt="2020-03-30T14:28:24.002" v="2379" actId="1076"/>
        <pc:sldMkLst>
          <pc:docMk/>
          <pc:sldMk cId="1597845016" sldId="282"/>
        </pc:sldMkLst>
        <pc:spChg chg="mod">
          <ac:chgData name="doublex3210@outlook.jp" userId="8eb573c700291800" providerId="LiveId" clId="{28AA209D-4ECA-4423-929A-8F274E5CC88D}" dt="2020-03-30T14:25:55.052" v="2361" actId="1076"/>
          <ac:spMkLst>
            <pc:docMk/>
            <pc:sldMk cId="1597845016" sldId="282"/>
            <ac:spMk id="5" creationId="{D3AC9607-29A9-4C12-8491-1A537BB917E4}"/>
          </ac:spMkLst>
        </pc:spChg>
        <pc:spChg chg="mod">
          <ac:chgData name="doublex3210@outlook.jp" userId="8eb573c700291800" providerId="LiveId" clId="{28AA209D-4ECA-4423-929A-8F274E5CC88D}" dt="2020-03-30T14:21:58.012" v="2271" actId="1076"/>
          <ac:spMkLst>
            <pc:docMk/>
            <pc:sldMk cId="1597845016" sldId="282"/>
            <ac:spMk id="9" creationId="{BF49F7C4-EA57-48B6-B047-C3E648A16E6D}"/>
          </ac:spMkLst>
        </pc:spChg>
        <pc:picChg chg="del mod modCrop">
          <ac:chgData name="doublex3210@outlook.jp" userId="8eb573c700291800" providerId="LiveId" clId="{28AA209D-4ECA-4423-929A-8F274E5CC88D}" dt="2020-03-30T14:20:38.272" v="2237" actId="478"/>
          <ac:picMkLst>
            <pc:docMk/>
            <pc:sldMk cId="1597845016" sldId="282"/>
            <ac:picMk id="2" creationId="{DB6448EB-7733-423B-B971-96D372DD7FD6}"/>
          </ac:picMkLst>
        </pc:picChg>
        <pc:picChg chg="del">
          <ac:chgData name="doublex3210@outlook.jp" userId="8eb573c700291800" providerId="LiveId" clId="{28AA209D-4ECA-4423-929A-8F274E5CC88D}" dt="2020-03-30T14:22:36.782" v="2272" actId="478"/>
          <ac:picMkLst>
            <pc:docMk/>
            <pc:sldMk cId="1597845016" sldId="282"/>
            <ac:picMk id="3" creationId="{EDD3CF88-2830-4076-A6A0-235CB3DEE13B}"/>
          </ac:picMkLst>
        </pc:picChg>
        <pc:picChg chg="add mod ord modCrop">
          <ac:chgData name="doublex3210@outlook.jp" userId="8eb573c700291800" providerId="LiveId" clId="{28AA209D-4ECA-4423-929A-8F274E5CC88D}" dt="2020-03-30T14:26:26.202" v="2365" actId="1076"/>
          <ac:picMkLst>
            <pc:docMk/>
            <pc:sldMk cId="1597845016" sldId="282"/>
            <ac:picMk id="4" creationId="{4D4BC1E9-BC2D-41EA-8C3B-31E9CCD2D44E}"/>
          </ac:picMkLst>
        </pc:picChg>
        <pc:picChg chg="add mod modCrop">
          <ac:chgData name="doublex3210@outlook.jp" userId="8eb573c700291800" providerId="LiveId" clId="{28AA209D-4ECA-4423-929A-8F274E5CC88D}" dt="2020-03-30T14:28:24.002" v="2379" actId="1076"/>
          <ac:picMkLst>
            <pc:docMk/>
            <pc:sldMk cId="1597845016" sldId="282"/>
            <ac:picMk id="6" creationId="{CA976534-0E38-4CDF-A87B-78A17EF4A5D3}"/>
          </ac:picMkLst>
        </pc:picChg>
      </pc:sldChg>
      <pc:sldChg chg="addSp delSp modSp add">
        <pc:chgData name="doublex3210@outlook.jp" userId="8eb573c700291800" providerId="LiveId" clId="{28AA209D-4ECA-4423-929A-8F274E5CC88D}" dt="2020-03-30T14:28:40.062" v="2402" actId="20577"/>
        <pc:sldMkLst>
          <pc:docMk/>
          <pc:sldMk cId="1244059453" sldId="283"/>
        </pc:sldMkLst>
        <pc:spChg chg="add del">
          <ac:chgData name="doublex3210@outlook.jp" userId="8eb573c700291800" providerId="LiveId" clId="{28AA209D-4ECA-4423-929A-8F274E5CC88D}" dt="2020-03-30T14:28:02.782" v="2374" actId="478"/>
          <ac:spMkLst>
            <pc:docMk/>
            <pc:sldMk cId="1244059453" sldId="283"/>
            <ac:spMk id="5" creationId="{D3AC9607-29A9-4C12-8491-1A537BB917E4}"/>
          </ac:spMkLst>
        </pc:spChg>
        <pc:spChg chg="add del mod">
          <ac:chgData name="doublex3210@outlook.jp" userId="8eb573c700291800" providerId="LiveId" clId="{28AA209D-4ECA-4423-929A-8F274E5CC88D}" dt="2020-03-30T14:28:40.062" v="2402" actId="20577"/>
          <ac:spMkLst>
            <pc:docMk/>
            <pc:sldMk cId="1244059453" sldId="283"/>
            <ac:spMk id="9" creationId="{BF49F7C4-EA57-48B6-B047-C3E648A16E6D}"/>
          </ac:spMkLst>
        </pc:spChg>
        <pc:picChg chg="add del">
          <ac:chgData name="doublex3210@outlook.jp" userId="8eb573c700291800" providerId="LiveId" clId="{28AA209D-4ECA-4423-929A-8F274E5CC88D}" dt="2020-03-30T14:28:03.352" v="2375" actId="478"/>
          <ac:picMkLst>
            <pc:docMk/>
            <pc:sldMk cId="1244059453" sldId="283"/>
            <ac:picMk id="4" creationId="{4D4BC1E9-BC2D-41EA-8C3B-31E9CCD2D44E}"/>
          </ac:picMkLst>
        </pc:picChg>
      </pc:sldChg>
      <pc:sldChg chg="addSp delSp modSp add">
        <pc:chgData name="doublex3210@outlook.jp" userId="8eb573c700291800" providerId="LiveId" clId="{28AA209D-4ECA-4423-929A-8F274E5CC88D}" dt="2020-03-30T14:35:10.082" v="2489" actId="1076"/>
        <pc:sldMkLst>
          <pc:docMk/>
          <pc:sldMk cId="528636495" sldId="284"/>
        </pc:sldMkLst>
        <pc:spChg chg="mod">
          <ac:chgData name="doublex3210@outlook.jp" userId="8eb573c700291800" providerId="LiveId" clId="{28AA209D-4ECA-4423-929A-8F274E5CC88D}" dt="2020-03-30T14:32:18.632" v="2470" actId="1076"/>
          <ac:spMkLst>
            <pc:docMk/>
            <pc:sldMk cId="528636495" sldId="284"/>
            <ac:spMk id="5" creationId="{D3AC9607-29A9-4C12-8491-1A537BB917E4}"/>
          </ac:spMkLst>
        </pc:spChg>
        <pc:spChg chg="del">
          <ac:chgData name="doublex3210@outlook.jp" userId="8eb573c700291800" providerId="LiveId" clId="{28AA209D-4ECA-4423-929A-8F274E5CC88D}" dt="2020-03-30T14:31:17.432" v="2413" actId="478"/>
          <ac:spMkLst>
            <pc:docMk/>
            <pc:sldMk cId="528636495" sldId="284"/>
            <ac:spMk id="7" creationId="{C746211A-F951-4868-8E76-33502DF03915}"/>
          </ac:spMkLst>
        </pc:spChg>
        <pc:spChg chg="add del mod">
          <ac:chgData name="doublex3210@outlook.jp" userId="8eb573c700291800" providerId="LiveId" clId="{28AA209D-4ECA-4423-929A-8F274E5CC88D}" dt="2020-03-30T14:34:47.292" v="2473" actId="478"/>
          <ac:spMkLst>
            <pc:docMk/>
            <pc:sldMk cId="528636495" sldId="284"/>
            <ac:spMk id="8" creationId="{1EF2227B-F5D6-4A88-9987-671EB901EC43}"/>
          </ac:spMkLst>
        </pc:spChg>
        <pc:spChg chg="del mod">
          <ac:chgData name="doublex3210@outlook.jp" userId="8eb573c700291800" providerId="LiveId" clId="{28AA209D-4ECA-4423-929A-8F274E5CC88D}" dt="2020-03-30T14:31:35.272" v="2420" actId="478"/>
          <ac:spMkLst>
            <pc:docMk/>
            <pc:sldMk cId="528636495" sldId="284"/>
            <ac:spMk id="9" creationId="{BF49F7C4-EA57-48B6-B047-C3E648A16E6D}"/>
          </ac:spMkLst>
        </pc:spChg>
        <pc:spChg chg="add mod">
          <ac:chgData name="doublex3210@outlook.jp" userId="8eb573c700291800" providerId="LiveId" clId="{28AA209D-4ECA-4423-929A-8F274E5CC88D}" dt="2020-03-30T14:35:10.082" v="2489" actId="1076"/>
          <ac:spMkLst>
            <pc:docMk/>
            <pc:sldMk cId="528636495" sldId="284"/>
            <ac:spMk id="10" creationId="{0C1201F5-FA11-486B-BBED-0CE7F2CEB0DA}"/>
          </ac:spMkLst>
        </pc:spChg>
        <pc:picChg chg="add mod modCrop">
          <ac:chgData name="doublex3210@outlook.jp" userId="8eb573c700291800" providerId="LiveId" clId="{28AA209D-4ECA-4423-929A-8F274E5CC88D}" dt="2020-03-30T14:32:08.442" v="2468" actId="1076"/>
          <ac:picMkLst>
            <pc:docMk/>
            <pc:sldMk cId="528636495" sldId="284"/>
            <ac:picMk id="2" creationId="{6A2EFDCE-8511-4A0B-B08E-9410E98DC31F}"/>
          </ac:picMkLst>
        </pc:picChg>
        <pc:picChg chg="del mod modCrop">
          <ac:chgData name="doublex3210@outlook.jp" userId="8eb573c700291800" providerId="LiveId" clId="{28AA209D-4ECA-4423-929A-8F274E5CC88D}" dt="2020-03-30T14:30:43.682" v="2407" actId="478"/>
          <ac:picMkLst>
            <pc:docMk/>
            <pc:sldMk cId="528636495" sldId="284"/>
            <ac:picMk id="4" creationId="{4D4BC1E9-BC2D-41EA-8C3B-31E9CCD2D44E}"/>
          </ac:picMkLst>
        </pc:picChg>
        <pc:picChg chg="del">
          <ac:chgData name="doublex3210@outlook.jp" userId="8eb573c700291800" providerId="LiveId" clId="{28AA209D-4ECA-4423-929A-8F274E5CC88D}" dt="2020-03-30T14:30:32.072" v="2404" actId="478"/>
          <ac:picMkLst>
            <pc:docMk/>
            <pc:sldMk cId="528636495" sldId="284"/>
            <ac:picMk id="6" creationId="{CA976534-0E38-4CDF-A87B-78A17EF4A5D3}"/>
          </ac:picMkLst>
        </pc:picChg>
      </pc:sldChg>
      <pc:sldChg chg="addSp delSp modSp add">
        <pc:chgData name="doublex3210@outlook.jp" userId="8eb573c700291800" providerId="LiveId" clId="{28AA209D-4ECA-4423-929A-8F274E5CC88D}" dt="2020-03-30T14:46:29.418" v="2871" actId="1076"/>
        <pc:sldMkLst>
          <pc:docMk/>
          <pc:sldMk cId="2924360426" sldId="285"/>
        </pc:sldMkLst>
        <pc:spChg chg="add mod">
          <ac:chgData name="doublex3210@outlook.jp" userId="8eb573c700291800" providerId="LiveId" clId="{28AA209D-4ECA-4423-929A-8F274E5CC88D}" dt="2020-03-30T14:46:29.418" v="2871" actId="1076"/>
          <ac:spMkLst>
            <pc:docMk/>
            <pc:sldMk cId="2924360426" sldId="285"/>
            <ac:spMk id="3" creationId="{337A03D5-8148-4391-B214-93D4BBA5328E}"/>
          </ac:spMkLst>
        </pc:spChg>
        <pc:spChg chg="del">
          <ac:chgData name="doublex3210@outlook.jp" userId="8eb573c700291800" providerId="LiveId" clId="{28AA209D-4ECA-4423-929A-8F274E5CC88D}" dt="2020-03-30T14:36:01.512" v="2554" actId="478"/>
          <ac:spMkLst>
            <pc:docMk/>
            <pc:sldMk cId="2924360426" sldId="285"/>
            <ac:spMk id="4" creationId="{7ABFBA8E-025F-431D-8A36-54B4F6E301A8}"/>
          </ac:spMkLst>
        </pc:spChg>
        <pc:spChg chg="add mod">
          <ac:chgData name="doublex3210@outlook.jp" userId="8eb573c700291800" providerId="LiveId" clId="{28AA209D-4ECA-4423-929A-8F274E5CC88D}" dt="2020-03-30T14:45:52.118" v="2853"/>
          <ac:spMkLst>
            <pc:docMk/>
            <pc:sldMk cId="2924360426" sldId="285"/>
            <ac:spMk id="5" creationId="{FA4D51D2-2F9F-48DE-AD3B-0A1A09318E56}"/>
          </ac:spMkLst>
        </pc:spChg>
        <pc:picChg chg="add mod">
          <ac:chgData name="doublex3210@outlook.jp" userId="8eb573c700291800" providerId="LiveId" clId="{28AA209D-4ECA-4423-929A-8F274E5CC88D}" dt="2020-03-30T14:37:02.728" v="2558" actId="1076"/>
          <ac:picMkLst>
            <pc:docMk/>
            <pc:sldMk cId="2924360426" sldId="285"/>
            <ac:picMk id="2" creationId="{041E17DA-9242-4048-A4D1-93EA9C6F9118}"/>
          </ac:picMkLst>
        </pc:picChg>
        <pc:cxnChg chg="add mod">
          <ac:chgData name="doublex3210@outlook.jp" userId="8eb573c700291800" providerId="LiveId" clId="{28AA209D-4ECA-4423-929A-8F274E5CC88D}" dt="2020-03-30T14:40:33.377" v="2835" actId="14100"/>
          <ac:cxnSpMkLst>
            <pc:docMk/>
            <pc:sldMk cId="2924360426" sldId="285"/>
            <ac:cxnSpMk id="7" creationId="{722E72FA-C152-4A76-9DD5-040BAE2CBF59}"/>
          </ac:cxnSpMkLst>
        </pc:cxnChg>
      </pc:sldChg>
      <pc:sldChg chg="addSp delSp modSp add">
        <pc:chgData name="doublex3210@outlook.jp" userId="8eb573c700291800" providerId="LiveId" clId="{28AA209D-4ECA-4423-929A-8F274E5CC88D}" dt="2020-03-30T14:55:47.322" v="3041"/>
        <pc:sldMkLst>
          <pc:docMk/>
          <pc:sldMk cId="1921974660" sldId="286"/>
        </pc:sldMkLst>
        <pc:spChg chg="mod ord">
          <ac:chgData name="doublex3210@outlook.jp" userId="8eb573c700291800" providerId="LiveId" clId="{28AA209D-4ECA-4423-929A-8F274E5CC88D}" dt="2020-03-30T14:51:45.452" v="3014" actId="1076"/>
          <ac:spMkLst>
            <pc:docMk/>
            <pc:sldMk cId="1921974660" sldId="286"/>
            <ac:spMk id="3" creationId="{337A03D5-8148-4391-B214-93D4BBA5328E}"/>
          </ac:spMkLst>
        </pc:spChg>
        <pc:spChg chg="del mod">
          <ac:chgData name="doublex3210@outlook.jp" userId="8eb573c700291800" providerId="LiveId" clId="{28AA209D-4ECA-4423-929A-8F274E5CC88D}" dt="2020-03-30T14:51:59.162" v="3019" actId="478"/>
          <ac:spMkLst>
            <pc:docMk/>
            <pc:sldMk cId="1921974660" sldId="286"/>
            <ac:spMk id="5" creationId="{FA4D51D2-2F9F-48DE-AD3B-0A1A09318E56}"/>
          </ac:spMkLst>
        </pc:spChg>
        <pc:spChg chg="add mod">
          <ac:chgData name="doublex3210@outlook.jp" userId="8eb573c700291800" providerId="LiveId" clId="{28AA209D-4ECA-4423-929A-8F274E5CC88D}" dt="2020-03-30T14:53:48.202" v="3028" actId="1076"/>
          <ac:spMkLst>
            <pc:docMk/>
            <pc:sldMk cId="1921974660" sldId="286"/>
            <ac:spMk id="9" creationId="{0219CBB3-374F-4581-940A-D2F1DCD1DD82}"/>
          </ac:spMkLst>
        </pc:spChg>
        <pc:spChg chg="add mod">
          <ac:chgData name="doublex3210@outlook.jp" userId="8eb573c700291800" providerId="LiveId" clId="{28AA209D-4ECA-4423-929A-8F274E5CC88D}" dt="2020-03-30T14:55:28.502" v="3038" actId="11529"/>
          <ac:spMkLst>
            <pc:docMk/>
            <pc:sldMk cId="1921974660" sldId="286"/>
            <ac:spMk id="11" creationId="{6BB06429-9FA2-4FBE-A67A-3A4FEDEA3A46}"/>
          </ac:spMkLst>
        </pc:spChg>
        <pc:spChg chg="add del mod">
          <ac:chgData name="doublex3210@outlook.jp" userId="8eb573c700291800" providerId="LiveId" clId="{28AA209D-4ECA-4423-929A-8F274E5CC88D}" dt="2020-03-30T14:55:47.322" v="3041"/>
          <ac:spMkLst>
            <pc:docMk/>
            <pc:sldMk cId="1921974660" sldId="286"/>
            <ac:spMk id="12" creationId="{7AB95C80-491F-446C-B32B-80A417AD31DD}"/>
          </ac:spMkLst>
        </pc:spChg>
        <pc:picChg chg="del">
          <ac:chgData name="doublex3210@outlook.jp" userId="8eb573c700291800" providerId="LiveId" clId="{28AA209D-4ECA-4423-929A-8F274E5CC88D}" dt="2020-03-30T14:50:03.492" v="2873" actId="478"/>
          <ac:picMkLst>
            <pc:docMk/>
            <pc:sldMk cId="1921974660" sldId="286"/>
            <ac:picMk id="2" creationId="{041E17DA-9242-4048-A4D1-93EA9C6F9118}"/>
          </ac:picMkLst>
        </pc:picChg>
        <pc:picChg chg="add mod modCrop">
          <ac:chgData name="doublex3210@outlook.jp" userId="8eb573c700291800" providerId="LiveId" clId="{28AA209D-4ECA-4423-929A-8F274E5CC88D}" dt="2020-03-30T14:50:22.672" v="2879" actId="1076"/>
          <ac:picMkLst>
            <pc:docMk/>
            <pc:sldMk cId="1921974660" sldId="286"/>
            <ac:picMk id="4" creationId="{2CEE15B1-8F59-4C54-BAEB-068857865144}"/>
          </ac:picMkLst>
        </pc:picChg>
        <pc:picChg chg="add mod modCrop">
          <ac:chgData name="doublex3210@outlook.jp" userId="8eb573c700291800" providerId="LiveId" clId="{28AA209D-4ECA-4423-929A-8F274E5CC88D}" dt="2020-03-30T14:53:35.412" v="3025" actId="1076"/>
          <ac:picMkLst>
            <pc:docMk/>
            <pc:sldMk cId="1921974660" sldId="286"/>
            <ac:picMk id="8" creationId="{D9F25EE3-4AF6-4772-9CC4-79F2070E98D3}"/>
          </ac:picMkLst>
        </pc:picChg>
        <pc:picChg chg="add mod modCrop">
          <ac:chgData name="doublex3210@outlook.jp" userId="8eb573c700291800" providerId="LiveId" clId="{28AA209D-4ECA-4423-929A-8F274E5CC88D}" dt="2020-03-30T14:55:21.092" v="3037" actId="1076"/>
          <ac:picMkLst>
            <pc:docMk/>
            <pc:sldMk cId="1921974660" sldId="286"/>
            <ac:picMk id="10" creationId="{E018D206-6235-4F10-86DA-C3A06941DAEC}"/>
          </ac:picMkLst>
        </pc:picChg>
        <pc:cxnChg chg="mod ord">
          <ac:chgData name="doublex3210@outlook.jp" userId="8eb573c700291800" providerId="LiveId" clId="{28AA209D-4ECA-4423-929A-8F274E5CC88D}" dt="2020-03-30T14:51:55.132" v="3018" actId="14100"/>
          <ac:cxnSpMkLst>
            <pc:docMk/>
            <pc:sldMk cId="1921974660" sldId="286"/>
            <ac:cxnSpMk id="7" creationId="{722E72FA-C152-4A76-9DD5-040BAE2CBF59}"/>
          </ac:cxnSpMkLst>
        </pc:cxnChg>
      </pc:sldChg>
      <pc:sldChg chg="addSp delSp modSp add">
        <pc:chgData name="doublex3210@outlook.jp" userId="8eb573c700291800" providerId="LiveId" clId="{28AA209D-4ECA-4423-929A-8F274E5CC88D}" dt="2020-03-30T15:19:00.385" v="3725" actId="1076"/>
        <pc:sldMkLst>
          <pc:docMk/>
          <pc:sldMk cId="3449092578" sldId="287"/>
        </pc:sldMkLst>
        <pc:spChg chg="del">
          <ac:chgData name="doublex3210@outlook.jp" userId="8eb573c700291800" providerId="LiveId" clId="{28AA209D-4ECA-4423-929A-8F274E5CC88D}" dt="2020-03-30T14:56:09.902" v="3048" actId="478"/>
          <ac:spMkLst>
            <pc:docMk/>
            <pc:sldMk cId="3449092578" sldId="287"/>
            <ac:spMk id="3" creationId="{337A03D5-8148-4391-B214-93D4BBA5328E}"/>
          </ac:spMkLst>
        </pc:spChg>
        <pc:spChg chg="del">
          <ac:chgData name="doublex3210@outlook.jp" userId="8eb573c700291800" providerId="LiveId" clId="{28AA209D-4ECA-4423-929A-8F274E5CC88D}" dt="2020-03-30T14:56:07.782" v="3046" actId="478"/>
          <ac:spMkLst>
            <pc:docMk/>
            <pc:sldMk cId="3449092578" sldId="287"/>
            <ac:spMk id="9" creationId="{0219CBB3-374F-4581-940A-D2F1DCD1DD82}"/>
          </ac:spMkLst>
        </pc:spChg>
        <pc:spChg chg="del">
          <ac:chgData name="doublex3210@outlook.jp" userId="8eb573c700291800" providerId="LiveId" clId="{28AA209D-4ECA-4423-929A-8F274E5CC88D}" dt="2020-03-30T14:56:05.352" v="3044" actId="478"/>
          <ac:spMkLst>
            <pc:docMk/>
            <pc:sldMk cId="3449092578" sldId="287"/>
            <ac:spMk id="11" creationId="{6BB06429-9FA2-4FBE-A67A-3A4FEDEA3A46}"/>
          </ac:spMkLst>
        </pc:spChg>
        <pc:spChg chg="add mod">
          <ac:chgData name="doublex3210@outlook.jp" userId="8eb573c700291800" providerId="LiveId" clId="{28AA209D-4ECA-4423-929A-8F274E5CC88D}" dt="2020-03-30T15:06:41.711" v="3333" actId="1076"/>
          <ac:spMkLst>
            <pc:docMk/>
            <pc:sldMk cId="3449092578" sldId="287"/>
            <ac:spMk id="19" creationId="{2653C299-3023-46B3-A8CC-C1EDF59D3244}"/>
          </ac:spMkLst>
        </pc:spChg>
        <pc:spChg chg="add mod">
          <ac:chgData name="doublex3210@outlook.jp" userId="8eb573c700291800" providerId="LiveId" clId="{28AA209D-4ECA-4423-929A-8F274E5CC88D}" dt="2020-03-30T15:19:00.385" v="3725" actId="1076"/>
          <ac:spMkLst>
            <pc:docMk/>
            <pc:sldMk cId="3449092578" sldId="287"/>
            <ac:spMk id="22" creationId="{A6F9929C-C417-411A-B15A-B2E19A7A6C54}"/>
          </ac:spMkLst>
        </pc:spChg>
        <pc:grpChg chg="add mod">
          <ac:chgData name="doublex3210@outlook.jp" userId="8eb573c700291800" providerId="LiveId" clId="{28AA209D-4ECA-4423-929A-8F274E5CC88D}" dt="2020-03-30T14:57:09.832" v="3063" actId="1076"/>
          <ac:grpSpMkLst>
            <pc:docMk/>
            <pc:sldMk cId="3449092578" sldId="287"/>
            <ac:grpSpMk id="14" creationId="{F72384F3-FD86-440A-9C1A-5375CA43A0FB}"/>
          </ac:grpSpMkLst>
        </pc:grpChg>
        <pc:grpChg chg="add del mod">
          <ac:chgData name="doublex3210@outlook.jp" userId="8eb573c700291800" providerId="LiveId" clId="{28AA209D-4ECA-4423-929A-8F274E5CC88D}" dt="2020-03-30T15:04:49.811" v="3312" actId="478"/>
          <ac:grpSpMkLst>
            <pc:docMk/>
            <pc:sldMk cId="3449092578" sldId="287"/>
            <ac:grpSpMk id="15" creationId="{61338454-A2B3-422A-8EB9-6794227A16C4}"/>
          </ac:grpSpMkLst>
        </pc:grpChg>
        <pc:grpChg chg="add del mod">
          <ac:chgData name="doublex3210@outlook.jp" userId="8eb573c700291800" providerId="LiveId" clId="{28AA209D-4ECA-4423-929A-8F274E5CC88D}" dt="2020-03-30T15:12:05.915" v="3423" actId="478"/>
          <ac:grpSpMkLst>
            <pc:docMk/>
            <pc:sldMk cId="3449092578" sldId="287"/>
            <ac:grpSpMk id="28" creationId="{550344BE-A4A7-4059-A9DC-B59FCDF0E47C}"/>
          </ac:grpSpMkLst>
        </pc:grpChg>
        <pc:picChg chg="del">
          <ac:chgData name="doublex3210@outlook.jp" userId="8eb573c700291800" providerId="LiveId" clId="{28AA209D-4ECA-4423-929A-8F274E5CC88D}" dt="2020-03-30T14:56:06.212" v="3045" actId="478"/>
          <ac:picMkLst>
            <pc:docMk/>
            <pc:sldMk cId="3449092578" sldId="287"/>
            <ac:picMk id="4" creationId="{2CEE15B1-8F59-4C54-BAEB-068857865144}"/>
          </ac:picMkLst>
        </pc:picChg>
        <pc:picChg chg="del">
          <ac:chgData name="doublex3210@outlook.jp" userId="8eb573c700291800" providerId="LiveId" clId="{28AA209D-4ECA-4423-929A-8F274E5CC88D}" dt="2020-03-30T14:56:04.282" v="3043" actId="478"/>
          <ac:picMkLst>
            <pc:docMk/>
            <pc:sldMk cId="3449092578" sldId="287"/>
            <ac:picMk id="8" creationId="{D9F25EE3-4AF6-4772-9CC4-79F2070E98D3}"/>
          </ac:picMkLst>
        </pc:picChg>
        <pc:picChg chg="mod">
          <ac:chgData name="doublex3210@outlook.jp" userId="8eb573c700291800" providerId="LiveId" clId="{28AA209D-4ECA-4423-929A-8F274E5CC88D}" dt="2020-03-30T14:57:05.032" v="3060" actId="164"/>
          <ac:picMkLst>
            <pc:docMk/>
            <pc:sldMk cId="3449092578" sldId="287"/>
            <ac:picMk id="10" creationId="{E018D206-6235-4F10-86DA-C3A06941DAEC}"/>
          </ac:picMkLst>
        </pc:picChg>
        <pc:picChg chg="add mod">
          <ac:chgData name="doublex3210@outlook.jp" userId="8eb573c700291800" providerId="LiveId" clId="{28AA209D-4ECA-4423-929A-8F274E5CC88D}" dt="2020-03-30T14:57:00.492" v="3059" actId="164"/>
          <ac:picMkLst>
            <pc:docMk/>
            <pc:sldMk cId="3449092578" sldId="287"/>
            <ac:picMk id="12" creationId="{E7CD2C4B-393D-46CF-852C-24FE8BE2D3AD}"/>
          </ac:picMkLst>
        </pc:picChg>
        <pc:picChg chg="add mod ord modCrop">
          <ac:chgData name="doublex3210@outlook.jp" userId="8eb573c700291800" providerId="LiveId" clId="{28AA209D-4ECA-4423-929A-8F274E5CC88D}" dt="2020-03-30T15:07:19.161" v="3387" actId="1076"/>
          <ac:picMkLst>
            <pc:docMk/>
            <pc:sldMk cId="3449092578" sldId="287"/>
            <ac:picMk id="23" creationId="{1B788E73-C4F7-464F-850A-A45ABB85B6BD}"/>
          </ac:picMkLst>
        </pc:picChg>
        <pc:picChg chg="add del">
          <ac:chgData name="doublex3210@outlook.jp" userId="8eb573c700291800" providerId="LiveId" clId="{28AA209D-4ECA-4423-929A-8F274E5CC88D}" dt="2020-03-30T15:05:52.891" v="3325"/>
          <ac:picMkLst>
            <pc:docMk/>
            <pc:sldMk cId="3449092578" sldId="287"/>
            <ac:picMk id="24" creationId="{259D79DD-E448-437F-A5BA-160EAB656DF0}"/>
          </ac:picMkLst>
        </pc:picChg>
        <pc:cxnChg chg="add mod">
          <ac:chgData name="doublex3210@outlook.jp" userId="8eb573c700291800" providerId="LiveId" clId="{28AA209D-4ECA-4423-929A-8F274E5CC88D}" dt="2020-03-30T14:57:05.032" v="3060" actId="164"/>
          <ac:cxnSpMkLst>
            <pc:docMk/>
            <pc:sldMk cId="3449092578" sldId="287"/>
            <ac:cxnSpMk id="5" creationId="{54E6205D-54CD-411B-B9A3-EEDCE35738B2}"/>
          </ac:cxnSpMkLst>
        </pc:cxnChg>
        <pc:cxnChg chg="del">
          <ac:chgData name="doublex3210@outlook.jp" userId="8eb573c700291800" providerId="LiveId" clId="{28AA209D-4ECA-4423-929A-8F274E5CC88D}" dt="2020-03-30T14:56:08.302" v="3047" actId="478"/>
          <ac:cxnSpMkLst>
            <pc:docMk/>
            <pc:sldMk cId="3449092578" sldId="287"/>
            <ac:cxnSpMk id="7" creationId="{722E72FA-C152-4A76-9DD5-040BAE2CBF59}"/>
          </ac:cxnSpMkLst>
        </pc:cxnChg>
        <pc:cxnChg chg="add mod">
          <ac:chgData name="doublex3210@outlook.jp" userId="8eb573c700291800" providerId="LiveId" clId="{28AA209D-4ECA-4423-929A-8F274E5CC88D}" dt="2020-03-30T14:57:55.072" v="3075" actId="1035"/>
          <ac:cxnSpMkLst>
            <pc:docMk/>
            <pc:sldMk cId="3449092578" sldId="287"/>
            <ac:cxnSpMk id="13" creationId="{45CE7FAD-0D42-446F-AFB3-B84614037BC2}"/>
          </ac:cxnSpMkLst>
        </pc:cxnChg>
        <pc:cxnChg chg="add mod">
          <ac:chgData name="doublex3210@outlook.jp" userId="8eb573c700291800" providerId="LiveId" clId="{28AA209D-4ECA-4423-929A-8F274E5CC88D}" dt="2020-03-30T15:06:11.601" v="3329" actId="14100"/>
          <ac:cxnSpMkLst>
            <pc:docMk/>
            <pc:sldMk cId="3449092578" sldId="287"/>
            <ac:cxnSpMk id="17" creationId="{156C6A8A-B264-4C50-AE83-5BBFF417E270}"/>
          </ac:cxnSpMkLst>
        </pc:cxnChg>
        <pc:cxnChg chg="add mod">
          <ac:chgData name="doublex3210@outlook.jp" userId="8eb573c700291800" providerId="LiveId" clId="{28AA209D-4ECA-4423-929A-8F274E5CC88D}" dt="2020-03-30T15:06:48.131" v="3335" actId="1076"/>
          <ac:cxnSpMkLst>
            <pc:docMk/>
            <pc:sldMk cId="3449092578" sldId="287"/>
            <ac:cxnSpMk id="20" creationId="{E34300BA-42CA-44B4-BC94-7B3BB021D041}"/>
          </ac:cxnSpMkLst>
        </pc:cxnChg>
        <pc:cxnChg chg="add mod">
          <ac:chgData name="doublex3210@outlook.jp" userId="8eb573c700291800" providerId="LiveId" clId="{28AA209D-4ECA-4423-929A-8F274E5CC88D}" dt="2020-03-30T15:06:09.171" v="3328" actId="14100"/>
          <ac:cxnSpMkLst>
            <pc:docMk/>
            <pc:sldMk cId="3449092578" sldId="287"/>
            <ac:cxnSpMk id="25" creationId="{6751BB73-B25D-460A-BF84-932A0E94EA4D}"/>
          </ac:cxnSpMkLst>
        </pc:cxnChg>
      </pc:sldChg>
      <pc:sldChg chg="addSp delSp modSp add ord">
        <pc:chgData name="doublex3210@outlook.jp" userId="8eb573c700291800" providerId="LiveId" clId="{28AA209D-4ECA-4423-929A-8F274E5CC88D}" dt="2020-03-30T15:12:52.235" v="3437" actId="14100"/>
        <pc:sldMkLst>
          <pc:docMk/>
          <pc:sldMk cId="1683142248" sldId="288"/>
        </pc:sldMkLst>
        <pc:spChg chg="add mod">
          <ac:chgData name="doublex3210@outlook.jp" userId="8eb573c700291800" providerId="LiveId" clId="{28AA209D-4ECA-4423-929A-8F274E5CC88D}" dt="2020-03-30T15:10:40.635" v="3408" actId="403"/>
          <ac:spMkLst>
            <pc:docMk/>
            <pc:sldMk cId="1683142248" sldId="288"/>
            <ac:spMk id="2" creationId="{0F440FED-3361-48BA-80F3-16A5B1E306C4}"/>
          </ac:spMkLst>
        </pc:spChg>
        <pc:spChg chg="del">
          <ac:chgData name="doublex3210@outlook.jp" userId="8eb573c700291800" providerId="LiveId" clId="{28AA209D-4ECA-4423-929A-8F274E5CC88D}" dt="2020-03-30T15:10:35.275" v="3404" actId="478"/>
          <ac:spMkLst>
            <pc:docMk/>
            <pc:sldMk cId="1683142248" sldId="288"/>
            <ac:spMk id="3" creationId="{337A03D5-8148-4391-B214-93D4BBA5328E}"/>
          </ac:spMkLst>
        </pc:spChg>
        <pc:spChg chg="del">
          <ac:chgData name="doublex3210@outlook.jp" userId="8eb573c700291800" providerId="LiveId" clId="{28AA209D-4ECA-4423-929A-8F274E5CC88D}" dt="2020-03-30T15:07:47.411" v="3393" actId="478"/>
          <ac:spMkLst>
            <pc:docMk/>
            <pc:sldMk cId="1683142248" sldId="288"/>
            <ac:spMk id="9" creationId="{0219CBB3-374F-4581-940A-D2F1DCD1DD82}"/>
          </ac:spMkLst>
        </pc:spChg>
        <pc:grpChg chg="add mod">
          <ac:chgData name="doublex3210@outlook.jp" userId="8eb573c700291800" providerId="LiveId" clId="{28AA209D-4ECA-4423-929A-8F274E5CC88D}" dt="2020-03-30T15:12:21.345" v="3429" actId="1076"/>
          <ac:grpSpMkLst>
            <pc:docMk/>
            <pc:sldMk cId="1683142248" sldId="288"/>
            <ac:grpSpMk id="13" creationId="{DC5264F4-441D-49C5-87A4-9AF9AD922A80}"/>
          </ac:grpSpMkLst>
        </pc:grpChg>
        <pc:picChg chg="del">
          <ac:chgData name="doublex3210@outlook.jp" userId="8eb573c700291800" providerId="LiveId" clId="{28AA209D-4ECA-4423-929A-8F274E5CC88D}" dt="2020-03-30T15:10:31.815" v="3402" actId="478"/>
          <ac:picMkLst>
            <pc:docMk/>
            <pc:sldMk cId="1683142248" sldId="288"/>
            <ac:picMk id="4" creationId="{2CEE15B1-8F59-4C54-BAEB-068857865144}"/>
          </ac:picMkLst>
        </pc:picChg>
        <pc:picChg chg="add del">
          <ac:chgData name="doublex3210@outlook.jp" userId="8eb573c700291800" providerId="LiveId" clId="{28AA209D-4ECA-4423-929A-8F274E5CC88D}" dt="2020-03-30T15:09:54.805" v="3397"/>
          <ac:picMkLst>
            <pc:docMk/>
            <pc:sldMk cId="1683142248" sldId="288"/>
            <ac:picMk id="5" creationId="{8A957BE6-6886-422E-8FE3-1869D823C0CC}"/>
          </ac:picMkLst>
        </pc:picChg>
        <pc:picChg chg="add mod modCrop">
          <ac:chgData name="doublex3210@outlook.jp" userId="8eb573c700291800" providerId="LiveId" clId="{28AA209D-4ECA-4423-929A-8F274E5CC88D}" dt="2020-03-30T15:10:45.685" v="3410" actId="1076"/>
          <ac:picMkLst>
            <pc:docMk/>
            <pc:sldMk cId="1683142248" sldId="288"/>
            <ac:picMk id="6" creationId="{2BFEE425-447F-401C-A80E-8B3A5D2370FD}"/>
          </ac:picMkLst>
        </pc:picChg>
        <pc:picChg chg="del">
          <ac:chgData name="doublex3210@outlook.jp" userId="8eb573c700291800" providerId="LiveId" clId="{28AA209D-4ECA-4423-929A-8F274E5CC88D}" dt="2020-03-30T15:09:48.955" v="3395" actId="478"/>
          <ac:picMkLst>
            <pc:docMk/>
            <pc:sldMk cId="1683142248" sldId="288"/>
            <ac:picMk id="8" creationId="{D9F25EE3-4AF6-4772-9CC4-79F2070E98D3}"/>
          </ac:picMkLst>
        </pc:picChg>
        <pc:picChg chg="del mod">
          <ac:chgData name="doublex3210@outlook.jp" userId="8eb573c700291800" providerId="LiveId" clId="{28AA209D-4ECA-4423-929A-8F274E5CC88D}" dt="2020-03-30T15:10:49.505" v="3412" actId="478"/>
          <ac:picMkLst>
            <pc:docMk/>
            <pc:sldMk cId="1683142248" sldId="288"/>
            <ac:picMk id="10" creationId="{E018D206-6235-4F10-86DA-C3A06941DAEC}"/>
          </ac:picMkLst>
        </pc:picChg>
        <pc:picChg chg="add mod modCrop">
          <ac:chgData name="doublex3210@outlook.jp" userId="8eb573c700291800" providerId="LiveId" clId="{28AA209D-4ECA-4423-929A-8F274E5CC88D}" dt="2020-03-30T15:11:45.075" v="3419" actId="1076"/>
          <ac:picMkLst>
            <pc:docMk/>
            <pc:sldMk cId="1683142248" sldId="288"/>
            <ac:picMk id="12" creationId="{38DEBBEF-C0C2-421B-BFE1-3FF44D2DD32B}"/>
          </ac:picMkLst>
        </pc:picChg>
        <pc:cxnChg chg="del">
          <ac:chgData name="doublex3210@outlook.jp" userId="8eb573c700291800" providerId="LiveId" clId="{28AA209D-4ECA-4423-929A-8F274E5CC88D}" dt="2020-03-30T15:10:33.875" v="3403" actId="478"/>
          <ac:cxnSpMkLst>
            <pc:docMk/>
            <pc:sldMk cId="1683142248" sldId="288"/>
            <ac:cxnSpMk id="7" creationId="{722E72FA-C152-4A76-9DD5-040BAE2CBF59}"/>
          </ac:cxnSpMkLst>
        </pc:cxnChg>
        <pc:cxnChg chg="add mod">
          <ac:chgData name="doublex3210@outlook.jp" userId="8eb573c700291800" providerId="LiveId" clId="{28AA209D-4ECA-4423-929A-8F274E5CC88D}" dt="2020-03-30T15:12:37.865" v="3432" actId="14100"/>
          <ac:cxnSpMkLst>
            <pc:docMk/>
            <pc:sldMk cId="1683142248" sldId="288"/>
            <ac:cxnSpMk id="16" creationId="{E1BB5CA7-B80A-466B-8A50-B36E1A9F42CB}"/>
          </ac:cxnSpMkLst>
        </pc:cxnChg>
        <pc:cxnChg chg="add mod">
          <ac:chgData name="doublex3210@outlook.jp" userId="8eb573c700291800" providerId="LiveId" clId="{28AA209D-4ECA-4423-929A-8F274E5CC88D}" dt="2020-03-30T15:12:52.235" v="3437" actId="14100"/>
          <ac:cxnSpMkLst>
            <pc:docMk/>
            <pc:sldMk cId="1683142248" sldId="288"/>
            <ac:cxnSpMk id="18" creationId="{0FB25A66-786C-4585-A5F4-8A72ABA3BF14}"/>
          </ac:cxnSpMkLst>
        </pc:cxnChg>
        <pc:cxnChg chg="add del">
          <ac:chgData name="doublex3210@outlook.jp" userId="8eb573c700291800" providerId="LiveId" clId="{28AA209D-4ECA-4423-929A-8F274E5CC88D}" dt="2020-03-30T15:12:45.895" v="3435"/>
          <ac:cxnSpMkLst>
            <pc:docMk/>
            <pc:sldMk cId="1683142248" sldId="288"/>
            <ac:cxnSpMk id="19" creationId="{5EAE0F61-5843-4117-A350-F8604E924A41}"/>
          </ac:cxnSpMkLst>
        </pc:cxnChg>
      </pc:sldChg>
      <pc:sldChg chg="addSp delSp modSp add">
        <pc:chgData name="doublex3210@outlook.jp" userId="8eb573c700291800" providerId="LiveId" clId="{28AA209D-4ECA-4423-929A-8F274E5CC88D}" dt="2020-03-30T16:02:23.660" v="5209" actId="1076"/>
        <pc:sldMkLst>
          <pc:docMk/>
          <pc:sldMk cId="694059512" sldId="289"/>
        </pc:sldMkLst>
        <pc:spChg chg="del">
          <ac:chgData name="doublex3210@outlook.jp" userId="8eb573c700291800" providerId="LiveId" clId="{28AA209D-4ECA-4423-929A-8F274E5CC88D}" dt="2020-03-30T15:14:11.425" v="3440" actId="478"/>
          <ac:spMkLst>
            <pc:docMk/>
            <pc:sldMk cId="694059512" sldId="289"/>
            <ac:spMk id="2" creationId="{0F440FED-3361-48BA-80F3-16A5B1E306C4}"/>
          </ac:spMkLst>
        </pc:spChg>
        <pc:spChg chg="add mod">
          <ac:chgData name="doublex3210@outlook.jp" userId="8eb573c700291800" providerId="LiveId" clId="{28AA209D-4ECA-4423-929A-8F274E5CC88D}" dt="2020-03-30T15:16:04.745" v="3490" actId="1076"/>
          <ac:spMkLst>
            <pc:docMk/>
            <pc:sldMk cId="694059512" sldId="289"/>
            <ac:spMk id="4" creationId="{60721C54-DD14-45D3-837C-96E17A39B26A}"/>
          </ac:spMkLst>
        </pc:spChg>
        <pc:spChg chg="add mod">
          <ac:chgData name="doublex3210@outlook.jp" userId="8eb573c700291800" providerId="LiveId" clId="{28AA209D-4ECA-4423-929A-8F274E5CC88D}" dt="2020-03-30T16:02:23.660" v="5209" actId="1076"/>
          <ac:spMkLst>
            <pc:docMk/>
            <pc:sldMk cId="694059512" sldId="289"/>
            <ac:spMk id="5" creationId="{E9ECDEDD-427A-46F4-ABFD-05C2E025FDE7}"/>
          </ac:spMkLst>
        </pc:spChg>
        <pc:spChg chg="del">
          <ac:chgData name="doublex3210@outlook.jp" userId="8eb573c700291800" providerId="LiveId" clId="{28AA209D-4ECA-4423-929A-8F274E5CC88D}" dt="2020-03-30T15:14:18.055" v="3445" actId="478"/>
          <ac:spMkLst>
            <pc:docMk/>
            <pc:sldMk cId="694059512" sldId="289"/>
            <ac:spMk id="11" creationId="{6BB06429-9FA2-4FBE-A67A-3A4FEDEA3A46}"/>
          </ac:spMkLst>
        </pc:spChg>
        <pc:spChg chg="add mod">
          <ac:chgData name="doublex3210@outlook.jp" userId="8eb573c700291800" providerId="LiveId" clId="{28AA209D-4ECA-4423-929A-8F274E5CC88D}" dt="2020-03-30T15:16:40.545" v="3538" actId="1076"/>
          <ac:spMkLst>
            <pc:docMk/>
            <pc:sldMk cId="694059512" sldId="289"/>
            <ac:spMk id="17" creationId="{92D36ACE-994F-4A71-AB12-F4BD09349884}"/>
          </ac:spMkLst>
        </pc:spChg>
        <pc:spChg chg="add mod">
          <ac:chgData name="doublex3210@outlook.jp" userId="8eb573c700291800" providerId="LiveId" clId="{28AA209D-4ECA-4423-929A-8F274E5CC88D}" dt="2020-03-30T15:17:39.475" v="3634" actId="14100"/>
          <ac:spMkLst>
            <pc:docMk/>
            <pc:sldMk cId="694059512" sldId="289"/>
            <ac:spMk id="19" creationId="{1B990B39-B33C-40FA-9DD1-1C8E67A5D1A3}"/>
          </ac:spMkLst>
        </pc:spChg>
        <pc:grpChg chg="del">
          <ac:chgData name="doublex3210@outlook.jp" userId="8eb573c700291800" providerId="LiveId" clId="{28AA209D-4ECA-4423-929A-8F274E5CC88D}" dt="2020-03-30T15:14:12.875" v="3441" actId="478"/>
          <ac:grpSpMkLst>
            <pc:docMk/>
            <pc:sldMk cId="694059512" sldId="289"/>
            <ac:grpSpMk id="13" creationId="{DC5264F4-441D-49C5-87A4-9AF9AD922A80}"/>
          </ac:grpSpMkLst>
        </pc:grpChg>
        <pc:picChg chg="add mod modCrop">
          <ac:chgData name="doublex3210@outlook.jp" userId="8eb573c700291800" providerId="LiveId" clId="{28AA209D-4ECA-4423-929A-8F274E5CC88D}" dt="2020-03-30T15:16:06.135" v="3491" actId="1076"/>
          <ac:picMkLst>
            <pc:docMk/>
            <pc:sldMk cId="694059512" sldId="289"/>
            <ac:picMk id="3" creationId="{8992BF4E-08C8-45F9-979C-C0AC8B908724}"/>
          </ac:picMkLst>
        </pc:picChg>
        <pc:picChg chg="del">
          <ac:chgData name="doublex3210@outlook.jp" userId="8eb573c700291800" providerId="LiveId" clId="{28AA209D-4ECA-4423-929A-8F274E5CC88D}" dt="2020-03-30T15:14:09.475" v="3439" actId="478"/>
          <ac:picMkLst>
            <pc:docMk/>
            <pc:sldMk cId="694059512" sldId="289"/>
            <ac:picMk id="6" creationId="{2BFEE425-447F-401C-A80E-8B3A5D2370FD}"/>
          </ac:picMkLst>
        </pc:picChg>
        <pc:picChg chg="del">
          <ac:chgData name="doublex3210@outlook.jp" userId="8eb573c700291800" providerId="LiveId" clId="{28AA209D-4ECA-4423-929A-8F274E5CC88D}" dt="2020-03-30T15:14:14.505" v="3442" actId="478"/>
          <ac:picMkLst>
            <pc:docMk/>
            <pc:sldMk cId="694059512" sldId="289"/>
            <ac:picMk id="12" creationId="{38DEBBEF-C0C2-421B-BFE1-3FF44D2DD32B}"/>
          </ac:picMkLst>
        </pc:picChg>
        <pc:cxnChg chg="del">
          <ac:chgData name="doublex3210@outlook.jp" userId="8eb573c700291800" providerId="LiveId" clId="{28AA209D-4ECA-4423-929A-8F274E5CC88D}" dt="2020-03-30T15:14:17.205" v="3444" actId="478"/>
          <ac:cxnSpMkLst>
            <pc:docMk/>
            <pc:sldMk cId="694059512" sldId="289"/>
            <ac:cxnSpMk id="16" creationId="{E1BB5CA7-B80A-466B-8A50-B36E1A9F42CB}"/>
          </ac:cxnSpMkLst>
        </pc:cxnChg>
        <pc:cxnChg chg="del">
          <ac:chgData name="doublex3210@outlook.jp" userId="8eb573c700291800" providerId="LiveId" clId="{28AA209D-4ECA-4423-929A-8F274E5CC88D}" dt="2020-03-30T15:14:15.495" v="3443" actId="478"/>
          <ac:cxnSpMkLst>
            <pc:docMk/>
            <pc:sldMk cId="694059512" sldId="289"/>
            <ac:cxnSpMk id="18" creationId="{0FB25A66-786C-4585-A5F4-8A72ABA3BF14}"/>
          </ac:cxnSpMkLst>
        </pc:cxnChg>
      </pc:sldChg>
      <pc:sldChg chg="addSp delSp modSp add">
        <pc:chgData name="doublex3210@outlook.jp" userId="8eb573c700291800" providerId="LiveId" clId="{28AA209D-4ECA-4423-929A-8F274E5CC88D}" dt="2020-03-30T15:22:10.661" v="3802"/>
        <pc:sldMkLst>
          <pc:docMk/>
          <pc:sldMk cId="1266574341" sldId="290"/>
        </pc:sldMkLst>
        <pc:spChg chg="del">
          <ac:chgData name="doublex3210@outlook.jp" userId="8eb573c700291800" providerId="LiveId" clId="{28AA209D-4ECA-4423-929A-8F274E5CC88D}" dt="2020-03-30T15:21:31.561" v="3754" actId="478"/>
          <ac:spMkLst>
            <pc:docMk/>
            <pc:sldMk cId="1266574341" sldId="290"/>
            <ac:spMk id="4" creationId="{7ABFBA8E-025F-431D-8A36-54B4F6E301A8}"/>
          </ac:spMkLst>
        </pc:spChg>
        <pc:spChg chg="add mod">
          <ac:chgData name="doublex3210@outlook.jp" userId="8eb573c700291800" providerId="LiveId" clId="{28AA209D-4ECA-4423-929A-8F274E5CC88D}" dt="2020-03-30T15:22:10.661" v="3802"/>
          <ac:spMkLst>
            <pc:docMk/>
            <pc:sldMk cId="1266574341" sldId="290"/>
            <ac:spMk id="5" creationId="{36E4F67A-F394-40A0-91B8-1A929B5509B3}"/>
          </ac:spMkLst>
        </pc:spChg>
        <pc:picChg chg="add mod">
          <ac:chgData name="doublex3210@outlook.jp" userId="8eb573c700291800" providerId="LiveId" clId="{28AA209D-4ECA-4423-929A-8F274E5CC88D}" dt="2020-03-30T15:21:46.321" v="3760" actId="1076"/>
          <ac:picMkLst>
            <pc:docMk/>
            <pc:sldMk cId="1266574341" sldId="290"/>
            <ac:picMk id="2" creationId="{32103F81-63D5-4ED0-A438-07381B5BCE8E}"/>
          </ac:picMkLst>
        </pc:picChg>
      </pc:sldChg>
      <pc:sldChg chg="addSp delSp modSp add">
        <pc:chgData name="doublex3210@outlook.jp" userId="8eb573c700291800" providerId="LiveId" clId="{28AA209D-4ECA-4423-929A-8F274E5CC88D}" dt="2020-03-30T15:34:59.114" v="4508" actId="1076"/>
        <pc:sldMkLst>
          <pc:docMk/>
          <pc:sldMk cId="2704074818" sldId="291"/>
        </pc:sldMkLst>
        <pc:spChg chg="mod ord">
          <ac:chgData name="doublex3210@outlook.jp" userId="8eb573c700291800" providerId="LiveId" clId="{28AA209D-4ECA-4423-929A-8F274E5CC88D}" dt="2020-03-30T15:34:59.114" v="4508" actId="1076"/>
          <ac:spMkLst>
            <pc:docMk/>
            <pc:sldMk cId="2704074818" sldId="291"/>
            <ac:spMk id="5" creationId="{36E4F67A-F394-40A0-91B8-1A929B5509B3}"/>
          </ac:spMkLst>
        </pc:spChg>
        <pc:spChg chg="add mod">
          <ac:chgData name="doublex3210@outlook.jp" userId="8eb573c700291800" providerId="LiveId" clId="{28AA209D-4ECA-4423-929A-8F274E5CC88D}" dt="2020-03-30T15:34:56.204" v="4507" actId="1076"/>
          <ac:spMkLst>
            <pc:docMk/>
            <pc:sldMk cId="2704074818" sldId="291"/>
            <ac:spMk id="6" creationId="{4BCBDE35-7C19-434D-8F1E-B2F4075FCE92}"/>
          </ac:spMkLst>
        </pc:spChg>
        <pc:spChg chg="add mod">
          <ac:chgData name="doublex3210@outlook.jp" userId="8eb573c700291800" providerId="LiveId" clId="{28AA209D-4ECA-4423-929A-8F274E5CC88D}" dt="2020-03-30T15:34:49.864" v="4506" actId="1035"/>
          <ac:spMkLst>
            <pc:docMk/>
            <pc:sldMk cId="2704074818" sldId="291"/>
            <ac:spMk id="7" creationId="{2AE1811F-47A1-4FC2-BD17-CB18D36C5127}"/>
          </ac:spMkLst>
        </pc:spChg>
        <pc:picChg chg="del">
          <ac:chgData name="doublex3210@outlook.jp" userId="8eb573c700291800" providerId="LiveId" clId="{28AA209D-4ECA-4423-929A-8F274E5CC88D}" dt="2020-03-30T15:26:08.226" v="3804" actId="478"/>
          <ac:picMkLst>
            <pc:docMk/>
            <pc:sldMk cId="2704074818" sldId="291"/>
            <ac:picMk id="2" creationId="{32103F81-63D5-4ED0-A438-07381B5BCE8E}"/>
          </ac:picMkLst>
        </pc:picChg>
        <pc:picChg chg="add del mod ord modCrop">
          <ac:chgData name="doublex3210@outlook.jp" userId="8eb573c700291800" providerId="LiveId" clId="{28AA209D-4ECA-4423-929A-8F274E5CC88D}" dt="2020-03-30T15:27:46.666" v="3811" actId="478"/>
          <ac:picMkLst>
            <pc:docMk/>
            <pc:sldMk cId="2704074818" sldId="291"/>
            <ac:picMk id="3" creationId="{6AA7DEA9-2A3C-4EDE-B605-7C58419107D3}"/>
          </ac:picMkLst>
        </pc:picChg>
        <pc:picChg chg="add mod modCrop">
          <ac:chgData name="doublex3210@outlook.jp" userId="8eb573c700291800" providerId="LiveId" clId="{28AA209D-4ECA-4423-929A-8F274E5CC88D}" dt="2020-03-30T15:34:41.364" v="4500" actId="14100"/>
          <ac:picMkLst>
            <pc:docMk/>
            <pc:sldMk cId="2704074818" sldId="291"/>
            <ac:picMk id="4" creationId="{A1118DF1-4919-4FD3-BC9F-1DD3B274FEF9}"/>
          </ac:picMkLst>
        </pc:picChg>
      </pc:sldChg>
      <pc:sldChg chg="addSp delSp modSp add">
        <pc:chgData name="doublex3210@outlook.jp" userId="8eb573c700291800" providerId="LiveId" clId="{28AA209D-4ECA-4423-929A-8F274E5CC88D}" dt="2020-03-30T15:58:29.628" v="5021" actId="1076"/>
        <pc:sldMkLst>
          <pc:docMk/>
          <pc:sldMk cId="4012458209" sldId="292"/>
        </pc:sldMkLst>
        <pc:spChg chg="add del mod">
          <ac:chgData name="doublex3210@outlook.jp" userId="8eb573c700291800" providerId="LiveId" clId="{28AA209D-4ECA-4423-929A-8F274E5CC88D}" dt="2020-03-30T15:51:09.999" v="4818" actId="478"/>
          <ac:spMkLst>
            <pc:docMk/>
            <pc:sldMk cId="4012458209" sldId="292"/>
            <ac:spMk id="3" creationId="{E639473A-7969-472C-85E9-9E3BAFED076B}"/>
          </ac:spMkLst>
        </pc:spChg>
        <pc:spChg chg="del">
          <ac:chgData name="doublex3210@outlook.jp" userId="8eb573c700291800" providerId="LiveId" clId="{28AA209D-4ECA-4423-929A-8F274E5CC88D}" dt="2020-03-30T15:35:16.754" v="4511" actId="478"/>
          <ac:spMkLst>
            <pc:docMk/>
            <pc:sldMk cId="4012458209" sldId="292"/>
            <ac:spMk id="5" creationId="{36E4F67A-F394-40A0-91B8-1A929B5509B3}"/>
          </ac:spMkLst>
        </pc:spChg>
        <pc:spChg chg="del">
          <ac:chgData name="doublex3210@outlook.jp" userId="8eb573c700291800" providerId="LiveId" clId="{28AA209D-4ECA-4423-929A-8F274E5CC88D}" dt="2020-03-30T15:35:18.494" v="4512" actId="478"/>
          <ac:spMkLst>
            <pc:docMk/>
            <pc:sldMk cId="4012458209" sldId="292"/>
            <ac:spMk id="6" creationId="{4BCBDE35-7C19-434D-8F1E-B2F4075FCE92}"/>
          </ac:spMkLst>
        </pc:spChg>
        <pc:spChg chg="del">
          <ac:chgData name="doublex3210@outlook.jp" userId="8eb573c700291800" providerId="LiveId" clId="{28AA209D-4ECA-4423-929A-8F274E5CC88D}" dt="2020-03-30T15:35:19.884" v="4513" actId="478"/>
          <ac:spMkLst>
            <pc:docMk/>
            <pc:sldMk cId="4012458209" sldId="292"/>
            <ac:spMk id="7" creationId="{2AE1811F-47A1-4FC2-BD17-CB18D36C5127}"/>
          </ac:spMkLst>
        </pc:spChg>
        <pc:spChg chg="add del mod">
          <ac:chgData name="doublex3210@outlook.jp" userId="8eb573c700291800" providerId="LiveId" clId="{28AA209D-4ECA-4423-929A-8F274E5CC88D}" dt="2020-03-30T15:51:12.729" v="4821" actId="478"/>
          <ac:spMkLst>
            <pc:docMk/>
            <pc:sldMk cId="4012458209" sldId="292"/>
            <ac:spMk id="8" creationId="{B9D85720-9B66-44AD-AF2B-1E3EB48CA6BE}"/>
          </ac:spMkLst>
        </pc:spChg>
        <pc:spChg chg="add del mod">
          <ac:chgData name="doublex3210@outlook.jp" userId="8eb573c700291800" providerId="LiveId" clId="{28AA209D-4ECA-4423-929A-8F274E5CC88D}" dt="2020-03-30T15:40:12.743" v="4557" actId="478"/>
          <ac:spMkLst>
            <pc:docMk/>
            <pc:sldMk cId="4012458209" sldId="292"/>
            <ac:spMk id="10" creationId="{74265018-98D7-4A8B-AE4A-7E3AB1DBBC54}"/>
          </ac:spMkLst>
        </pc:spChg>
        <pc:spChg chg="add del mod">
          <ac:chgData name="doublex3210@outlook.jp" userId="8eb573c700291800" providerId="LiveId" clId="{28AA209D-4ECA-4423-929A-8F274E5CC88D}" dt="2020-03-30T15:44:05.849" v="4630" actId="478"/>
          <ac:spMkLst>
            <pc:docMk/>
            <pc:sldMk cId="4012458209" sldId="292"/>
            <ac:spMk id="19" creationId="{26A928BD-D96E-4A72-93BE-9B5641AA739A}"/>
          </ac:spMkLst>
        </pc:spChg>
        <pc:spChg chg="add del mod">
          <ac:chgData name="doublex3210@outlook.jp" userId="8eb573c700291800" providerId="LiveId" clId="{28AA209D-4ECA-4423-929A-8F274E5CC88D}" dt="2020-03-30T15:51:16.629" v="4824" actId="478"/>
          <ac:spMkLst>
            <pc:docMk/>
            <pc:sldMk cId="4012458209" sldId="292"/>
            <ac:spMk id="20" creationId="{F72CF765-BF9E-46DC-ACDF-A578198C1F8C}"/>
          </ac:spMkLst>
        </pc:spChg>
        <pc:spChg chg="add del mod">
          <ac:chgData name="doublex3210@outlook.jp" userId="8eb573c700291800" providerId="LiveId" clId="{28AA209D-4ECA-4423-929A-8F274E5CC88D}" dt="2020-03-30T15:51:14.669" v="4823" actId="478"/>
          <ac:spMkLst>
            <pc:docMk/>
            <pc:sldMk cId="4012458209" sldId="292"/>
            <ac:spMk id="21" creationId="{139E16F8-4598-4E8C-A76E-B5358E7290DA}"/>
          </ac:spMkLst>
        </pc:spChg>
        <pc:spChg chg="add mod">
          <ac:chgData name="doublex3210@outlook.jp" userId="8eb573c700291800" providerId="LiveId" clId="{28AA209D-4ECA-4423-929A-8F274E5CC88D}" dt="2020-03-30T15:49:54.509" v="4816" actId="20577"/>
          <ac:spMkLst>
            <pc:docMk/>
            <pc:sldMk cId="4012458209" sldId="292"/>
            <ac:spMk id="22" creationId="{7BD8DDFB-4979-4583-B524-7B7F74F95487}"/>
          </ac:spMkLst>
        </pc:spChg>
        <pc:spChg chg="add del mod">
          <ac:chgData name="doublex3210@outlook.jp" userId="8eb573c700291800" providerId="LiveId" clId="{28AA209D-4ECA-4423-929A-8F274E5CC88D}" dt="2020-03-30T15:48:46.799" v="4783"/>
          <ac:spMkLst>
            <pc:docMk/>
            <pc:sldMk cId="4012458209" sldId="292"/>
            <ac:spMk id="28" creationId="{DA165AED-3CCE-404A-9E10-EB99B5D69841}"/>
          </ac:spMkLst>
        </pc:spChg>
        <pc:spChg chg="add del mod">
          <ac:chgData name="doublex3210@outlook.jp" userId="8eb573c700291800" providerId="LiveId" clId="{28AA209D-4ECA-4423-929A-8F274E5CC88D}" dt="2020-03-30T15:51:18.269" v="4825" actId="478"/>
          <ac:spMkLst>
            <pc:docMk/>
            <pc:sldMk cId="4012458209" sldId="292"/>
            <ac:spMk id="32" creationId="{CC3B6CFD-0A08-4884-B19E-59D02E828352}"/>
          </ac:spMkLst>
        </pc:spChg>
        <pc:spChg chg="add mod">
          <ac:chgData name="doublex3210@outlook.jp" userId="8eb573c700291800" providerId="LiveId" clId="{28AA209D-4ECA-4423-929A-8F274E5CC88D}" dt="2020-03-30T15:54:31.163" v="4858" actId="14100"/>
          <ac:spMkLst>
            <pc:docMk/>
            <pc:sldMk cId="4012458209" sldId="292"/>
            <ac:spMk id="35" creationId="{FE0C2BAD-4D3C-41FA-AC71-C5D25A5AFBE2}"/>
          </ac:spMkLst>
        </pc:spChg>
        <pc:spChg chg="add del mod">
          <ac:chgData name="doublex3210@outlook.jp" userId="8eb573c700291800" providerId="LiveId" clId="{28AA209D-4ECA-4423-929A-8F274E5CC88D}" dt="2020-03-30T15:54:22.772" v="4856" actId="478"/>
          <ac:spMkLst>
            <pc:docMk/>
            <pc:sldMk cId="4012458209" sldId="292"/>
            <ac:spMk id="36" creationId="{C4197180-7030-4CEF-93A5-D59379A9DEE3}"/>
          </ac:spMkLst>
        </pc:spChg>
        <pc:spChg chg="add mod">
          <ac:chgData name="doublex3210@outlook.jp" userId="8eb573c700291800" providerId="LiveId" clId="{28AA209D-4ECA-4423-929A-8F274E5CC88D}" dt="2020-03-30T15:55:12.276" v="4870" actId="14100"/>
          <ac:spMkLst>
            <pc:docMk/>
            <pc:sldMk cId="4012458209" sldId="292"/>
            <ac:spMk id="38" creationId="{5684B761-CC5E-44B5-8FD9-18C8783D38F2}"/>
          </ac:spMkLst>
        </pc:spChg>
        <pc:spChg chg="add mod">
          <ac:chgData name="doublex3210@outlook.jp" userId="8eb573c700291800" providerId="LiveId" clId="{28AA209D-4ECA-4423-929A-8F274E5CC88D}" dt="2020-03-30T15:55:44.235" v="4911" actId="1076"/>
          <ac:spMkLst>
            <pc:docMk/>
            <pc:sldMk cId="4012458209" sldId="292"/>
            <ac:spMk id="39" creationId="{71CF2BE2-5F93-4862-96D0-4B2298525A08}"/>
          </ac:spMkLst>
        </pc:spChg>
        <pc:spChg chg="add mod">
          <ac:chgData name="doublex3210@outlook.jp" userId="8eb573c700291800" providerId="LiveId" clId="{28AA209D-4ECA-4423-929A-8F274E5CC88D}" dt="2020-03-30T15:56:35.163" v="4971" actId="1076"/>
          <ac:spMkLst>
            <pc:docMk/>
            <pc:sldMk cId="4012458209" sldId="292"/>
            <ac:spMk id="40" creationId="{A6CEC81C-9D66-4789-986C-D5F04B7FD42A}"/>
          </ac:spMkLst>
        </pc:spChg>
        <pc:spChg chg="add mod">
          <ac:chgData name="doublex3210@outlook.jp" userId="8eb573c700291800" providerId="LiveId" clId="{28AA209D-4ECA-4423-929A-8F274E5CC88D}" dt="2020-03-30T15:57:21.683" v="5011" actId="1076"/>
          <ac:spMkLst>
            <pc:docMk/>
            <pc:sldMk cId="4012458209" sldId="292"/>
            <ac:spMk id="41" creationId="{3233C967-53C8-4BFA-ADB1-61F902187FE8}"/>
          </ac:spMkLst>
        </pc:spChg>
        <pc:picChg chg="add del mod modCrop">
          <ac:chgData name="doublex3210@outlook.jp" userId="8eb573c700291800" providerId="LiveId" clId="{28AA209D-4ECA-4423-929A-8F274E5CC88D}" dt="2020-03-30T15:38:46.143" v="4529" actId="478"/>
          <ac:picMkLst>
            <pc:docMk/>
            <pc:sldMk cId="4012458209" sldId="292"/>
            <ac:picMk id="2" creationId="{4B5E332C-22D2-4EAA-96DA-E77D2322C70E}"/>
          </ac:picMkLst>
        </pc:picChg>
        <pc:picChg chg="del">
          <ac:chgData name="doublex3210@outlook.jp" userId="8eb573c700291800" providerId="LiveId" clId="{28AA209D-4ECA-4423-929A-8F274E5CC88D}" dt="2020-03-30T15:35:15.594" v="4510" actId="478"/>
          <ac:picMkLst>
            <pc:docMk/>
            <pc:sldMk cId="4012458209" sldId="292"/>
            <ac:picMk id="4" creationId="{A1118DF1-4919-4FD3-BC9F-1DD3B274FEF9}"/>
          </ac:picMkLst>
        </pc:picChg>
        <pc:picChg chg="add del mod ord modCrop">
          <ac:chgData name="doublex3210@outlook.jp" userId="8eb573c700291800" providerId="LiveId" clId="{28AA209D-4ECA-4423-929A-8F274E5CC88D}" dt="2020-03-30T15:51:08.859" v="4817" actId="478"/>
          <ac:picMkLst>
            <pc:docMk/>
            <pc:sldMk cId="4012458209" sldId="292"/>
            <ac:picMk id="9" creationId="{A26AAAA2-DB83-4C21-A51B-A023D0FB653A}"/>
          </ac:picMkLst>
        </pc:picChg>
        <pc:picChg chg="add del mod modCrop">
          <ac:chgData name="doublex3210@outlook.jp" userId="8eb573c700291800" providerId="LiveId" clId="{28AA209D-4ECA-4423-929A-8F274E5CC88D}" dt="2020-03-30T15:51:44.529" v="4833" actId="478"/>
          <ac:picMkLst>
            <pc:docMk/>
            <pc:sldMk cId="4012458209" sldId="292"/>
            <ac:picMk id="23" creationId="{32DAC5C1-5455-441E-94B3-36CD3BF43E19}"/>
          </ac:picMkLst>
        </pc:picChg>
        <pc:picChg chg="add del mod modCrop">
          <ac:chgData name="doublex3210@outlook.jp" userId="8eb573c700291800" providerId="LiveId" clId="{28AA209D-4ECA-4423-929A-8F274E5CC88D}" dt="2020-03-30T15:58:09.732" v="5015" actId="478"/>
          <ac:picMkLst>
            <pc:docMk/>
            <pc:sldMk cId="4012458209" sldId="292"/>
            <ac:picMk id="33" creationId="{B832BAA2-410E-43DE-8F4B-C50499AB1552}"/>
          </ac:picMkLst>
        </pc:picChg>
        <pc:picChg chg="add mod modCrop">
          <ac:chgData name="doublex3210@outlook.jp" userId="8eb573c700291800" providerId="LiveId" clId="{28AA209D-4ECA-4423-929A-8F274E5CC88D}" dt="2020-03-30T15:52:22.969" v="4842" actId="1076"/>
          <ac:picMkLst>
            <pc:docMk/>
            <pc:sldMk cId="4012458209" sldId="292"/>
            <ac:picMk id="34" creationId="{165D3DFB-F5BD-46B1-8B15-2915B084D86A}"/>
          </ac:picMkLst>
        </pc:picChg>
        <pc:picChg chg="add mod">
          <ac:chgData name="doublex3210@outlook.jp" userId="8eb573c700291800" providerId="LiveId" clId="{28AA209D-4ECA-4423-929A-8F274E5CC88D}" dt="2020-03-30T15:54:38.108" v="4859" actId="1076"/>
          <ac:picMkLst>
            <pc:docMk/>
            <pc:sldMk cId="4012458209" sldId="292"/>
            <ac:picMk id="37" creationId="{63039C3F-60E2-4CCE-B9C4-C3EFB35FBE84}"/>
          </ac:picMkLst>
        </pc:picChg>
        <pc:picChg chg="add mod ord modCrop">
          <ac:chgData name="doublex3210@outlook.jp" userId="8eb573c700291800" providerId="LiveId" clId="{28AA209D-4ECA-4423-929A-8F274E5CC88D}" dt="2020-03-30T15:58:29.628" v="5021" actId="1076"/>
          <ac:picMkLst>
            <pc:docMk/>
            <pc:sldMk cId="4012458209" sldId="292"/>
            <ac:picMk id="42" creationId="{91CABB14-FEA0-48CF-947F-B40784EF32A4}"/>
          </ac:picMkLst>
        </pc:picChg>
        <pc:cxnChg chg="add del mod">
          <ac:chgData name="doublex3210@outlook.jp" userId="8eb573c700291800" providerId="LiveId" clId="{28AA209D-4ECA-4423-929A-8F274E5CC88D}" dt="2020-03-30T15:40:41.833" v="4563" actId="478"/>
          <ac:cxnSpMkLst>
            <pc:docMk/>
            <pc:sldMk cId="4012458209" sldId="292"/>
            <ac:cxnSpMk id="12" creationId="{E104549D-A6C4-413A-B83E-12FF88521F91}"/>
          </ac:cxnSpMkLst>
        </pc:cxnChg>
        <pc:cxnChg chg="add del mod">
          <ac:chgData name="doublex3210@outlook.jp" userId="8eb573c700291800" providerId="LiveId" clId="{28AA209D-4ECA-4423-929A-8F274E5CC88D}" dt="2020-03-30T15:51:10.929" v="4819" actId="478"/>
          <ac:cxnSpMkLst>
            <pc:docMk/>
            <pc:sldMk cId="4012458209" sldId="292"/>
            <ac:cxnSpMk id="17" creationId="{C190F0E6-E98B-4431-90FB-4D63D6204A8A}"/>
          </ac:cxnSpMkLst>
        </pc:cxnChg>
        <pc:cxnChg chg="add del mod">
          <ac:chgData name="doublex3210@outlook.jp" userId="8eb573c700291800" providerId="LiveId" clId="{28AA209D-4ECA-4423-929A-8F274E5CC88D}" dt="2020-03-30T15:51:11.919" v="4820" actId="478"/>
          <ac:cxnSpMkLst>
            <pc:docMk/>
            <pc:sldMk cId="4012458209" sldId="292"/>
            <ac:cxnSpMk id="25" creationId="{C3B8E5A5-1EE7-44E7-BB66-76A4AD214B51}"/>
          </ac:cxnSpMkLst>
        </pc:cxnChg>
        <pc:cxnChg chg="add del mod">
          <ac:chgData name="doublex3210@outlook.jp" userId="8eb573c700291800" providerId="LiveId" clId="{28AA209D-4ECA-4423-929A-8F274E5CC88D}" dt="2020-03-30T15:48:20.059" v="4768" actId="478"/>
          <ac:cxnSpMkLst>
            <pc:docMk/>
            <pc:sldMk cId="4012458209" sldId="292"/>
            <ac:cxnSpMk id="26" creationId="{94EE7E86-5B44-4F8E-8568-D2A64F4795D0}"/>
          </ac:cxnSpMkLst>
        </pc:cxnChg>
        <pc:cxnChg chg="add del mod">
          <ac:chgData name="doublex3210@outlook.jp" userId="8eb573c700291800" providerId="LiveId" clId="{28AA209D-4ECA-4423-929A-8F274E5CC88D}" dt="2020-03-30T15:51:47.739" v="4834" actId="478"/>
          <ac:cxnSpMkLst>
            <pc:docMk/>
            <pc:sldMk cId="4012458209" sldId="292"/>
            <ac:cxnSpMk id="30" creationId="{B858FD75-E5CD-42B0-AECC-66956A7BD0CC}"/>
          </ac:cxnSpMkLst>
        </pc:cxnChg>
      </pc:sldChg>
      <pc:sldChg chg="addSp modSp add">
        <pc:chgData name="doublex3210@outlook.jp" userId="8eb573c700291800" providerId="LiveId" clId="{28AA209D-4ECA-4423-929A-8F274E5CC88D}" dt="2020-03-30T16:03:13.603" v="5243" actId="1076"/>
        <pc:sldMkLst>
          <pc:docMk/>
          <pc:sldMk cId="4208395084" sldId="293"/>
        </pc:sldMkLst>
        <pc:spChg chg="add mod ord">
          <ac:chgData name="doublex3210@outlook.jp" userId="8eb573c700291800" providerId="LiveId" clId="{28AA209D-4ECA-4423-929A-8F274E5CC88D}" dt="2020-03-30T15:59:57.780" v="5033" actId="207"/>
          <ac:spMkLst>
            <pc:docMk/>
            <pc:sldMk cId="4208395084" sldId="293"/>
            <ac:spMk id="2" creationId="{CCA57ED1-97EB-4864-B07B-B0D45C40F6E1}"/>
          </ac:spMkLst>
        </pc:spChg>
        <pc:spChg chg="add mod">
          <ac:chgData name="doublex3210@outlook.jp" userId="8eb573c700291800" providerId="LiveId" clId="{28AA209D-4ECA-4423-929A-8F274E5CC88D}" dt="2020-03-30T16:01:30.388" v="5186" actId="1076"/>
          <ac:spMkLst>
            <pc:docMk/>
            <pc:sldMk cId="4208395084" sldId="293"/>
            <ac:spMk id="4" creationId="{67CF7C53-8B63-4DE0-B00C-4608404C2048}"/>
          </ac:spMkLst>
        </pc:spChg>
        <pc:spChg chg="add mod">
          <ac:chgData name="doublex3210@outlook.jp" userId="8eb573c700291800" providerId="LiveId" clId="{28AA209D-4ECA-4423-929A-8F274E5CC88D}" dt="2020-03-30T16:03:13.603" v="5243" actId="1076"/>
          <ac:spMkLst>
            <pc:docMk/>
            <pc:sldMk cId="4208395084" sldId="293"/>
            <ac:spMk id="5" creationId="{343716CF-FDBA-456D-807D-873AF2120F6D}"/>
          </ac:spMkLst>
        </pc:spChg>
        <pc:picChg chg="ord">
          <ac:chgData name="doublex3210@outlook.jp" userId="8eb573c700291800" providerId="LiveId" clId="{28AA209D-4ECA-4423-929A-8F274E5CC88D}" dt="2020-03-30T15:59:23.497" v="5027" actId="167"/>
          <ac:picMkLst>
            <pc:docMk/>
            <pc:sldMk cId="4208395084" sldId="293"/>
            <ac:picMk id="9" creationId="{A26AAAA2-DB83-4C21-A51B-A023D0FB653A}"/>
          </ac:picMkLst>
        </pc:picChg>
        <pc:cxnChg chg="mod">
          <ac:chgData name="doublex3210@outlook.jp" userId="8eb573c700291800" providerId="LiveId" clId="{28AA209D-4ECA-4423-929A-8F274E5CC88D}" dt="2020-03-30T15:59:48.835" v="5032" actId="2085"/>
          <ac:cxnSpMkLst>
            <pc:docMk/>
            <pc:sldMk cId="4208395084" sldId="293"/>
            <ac:cxnSpMk id="25" creationId="{C3B8E5A5-1EE7-44E7-BB66-76A4AD214B51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71F607-F406-4BEF-BCFC-5661785C5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84BBFFD-50A9-48DA-814D-EFBC9D412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D1B704-0EE4-4382-837C-CF72E9351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31D-6E36-4F6A-BB47-B330BB26152B}" type="datetimeFigureOut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4E6F424-1963-4F9F-B11A-080510F36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86655DC-AE74-4BED-9D57-6B7F5876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B815-1926-458D-87DE-CD99DB00C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2886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797B22-B553-4C26-80F5-2684EAE9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67D75A5-054F-41F0-B356-9C4968278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CC7D6A-717F-4946-A87F-94D080A8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31D-6E36-4F6A-BB47-B330BB26152B}" type="datetimeFigureOut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14A8FBD-D010-4D99-B392-760C90068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0EFE55-87D3-4290-882F-B95A7E3F7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B815-1926-458D-87DE-CD99DB00C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226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673FD5E-29B2-4718-A3A0-97CBE58262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CF76DDC-797D-4A59-AB83-73A2FEAE8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ECB6C04-4F60-437B-AE91-BA031AB26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31D-6E36-4F6A-BB47-B330BB26152B}" type="datetimeFigureOut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5BB14D-5F42-471E-947F-4A7A74846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57E2209-7E16-4EEF-A7CB-F94A474BD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B815-1926-458D-87DE-CD99DB00C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442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346BB8B-0FCC-489C-8030-D6C418383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418C4F-C6D9-42D6-A3EE-26ED1639A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951874-E8D4-4E65-B1AE-AADE26B07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31D-6E36-4F6A-BB47-B330BB26152B}" type="datetimeFigureOut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FBE372-7A14-4E90-B65A-B36196FBE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AE2E177-E7C2-49D1-8D73-FA0FA7950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B815-1926-458D-87DE-CD99DB00C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206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CACF43-D28F-4852-9E70-0A617BA00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E3B4941-F78C-4460-8457-AFB277B62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A001432-0BAF-422E-BBF8-D33153D11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31D-6E36-4F6A-BB47-B330BB26152B}" type="datetimeFigureOut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C9C2AA0-7915-42B7-89D0-DABD8EA58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82D26BD-BB4E-49E2-B426-1C85275A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B815-1926-458D-87DE-CD99DB00C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5826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85F2B9-FBA6-4028-8A9C-9796A8DB1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1D446B-299A-4341-BC02-2333684EF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CF20751-9716-410C-AEEB-A4AFD2EB2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CDD8DCD-3751-457B-B792-CB9C908C8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31D-6E36-4F6A-BB47-B330BB26152B}" type="datetimeFigureOut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DD35757-FA91-4393-83F8-51F5B0C20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C197EA5-9F0D-4110-ABB3-87C0128E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B815-1926-458D-87DE-CD99DB00C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803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F0BF9F-EE7F-4446-B3B5-26329237F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91ED9CE-50FE-4ABA-A4AD-71288CA6A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376A5B0-EDD1-42CC-9B3C-2DF3A7533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261B850-86BC-4599-B678-01B4D6AB5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C27727E-1BF2-48BB-900D-42B70E35B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A95DB17-E172-4DA5-801D-A9E83D020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31D-6E36-4F6A-BB47-B330BB26152B}" type="datetimeFigureOut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2E9A0E3-CD18-4FFB-8D59-F3FD55EE3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FC1B310-A2FE-4EBE-BA1E-DD3E51D4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B815-1926-458D-87DE-CD99DB00C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9373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2C1E46-9879-491A-9EAF-7E606E803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CF6416E-613F-4D6A-88FC-64383497C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31D-6E36-4F6A-BB47-B330BB26152B}" type="datetimeFigureOut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449E918-3092-411A-8EC0-9EF2B138E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D76EA7B-89D5-4ED3-8CA0-C56B8ADE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B815-1926-458D-87DE-CD99DB00C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1059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A98D71E-2343-4BC3-9209-408819907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31D-6E36-4F6A-BB47-B330BB26152B}" type="datetimeFigureOut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1651A99-9970-4B6F-ABCA-FD0C47CC2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A7E6E9-B1A6-47EA-90AC-C746D6A9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B815-1926-458D-87DE-CD99DB00C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33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A983B7-B914-4D8B-BCC4-5A78B5714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B39066-72D8-4596-81EA-EDDC89B3F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8E0F5C1-AB90-444D-B74D-508DAF7ED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F47CEED-FB59-4909-AB49-5F125F173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31D-6E36-4F6A-BB47-B330BB26152B}" type="datetimeFigureOut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0838270-B03D-4E34-A35F-553FDBA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DFB4F38-E43E-4A04-81DE-749CDB24F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B815-1926-458D-87DE-CD99DB00C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2947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038574-D088-441B-9658-1D8DA8E7C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F4045745-55D1-47D8-BA08-BCC0DB858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653162C-C3A0-4F8D-B7C1-5CF260F3F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BF557FA-2F74-4856-97FF-9871AB332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8131D-6E36-4F6A-BB47-B330BB26152B}" type="datetimeFigureOut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AF8D364-743C-4C97-89E4-948BEA05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3A2E352-D8EA-405F-A713-9E3A002CA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0B815-1926-458D-87DE-CD99DB00C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492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711C276-E8D8-47A6-83E9-9B454507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2B2F61-A7C4-4DEA-BEE1-9FE67802F9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79D325-9895-4EC6-B2E3-4A1C4C785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8131D-6E36-4F6A-BB47-B330BB26152B}" type="datetimeFigureOut">
              <a:rPr kumimoji="1" lang="ja-JP" altLang="en-US" smtClean="0"/>
              <a:t>2020/3/31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D63D97-BD47-4831-A268-3BEAB9C028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3850F27-7C3D-4A96-B900-E7774E91C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0B815-1926-458D-87DE-CD99DB00C3D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4029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note.nkmk.me/python-f-strings/" TargetMode="External"/><Relationship Id="rId5" Type="http://schemas.openxmlformats.org/officeDocument/2006/relationships/hyperlink" Target="https://gammasoft.jp/python/pycharm-install-on-windows/#pycharm-launch" TargetMode="External"/><Relationship Id="rId4" Type="http://schemas.openxmlformats.org/officeDocument/2006/relationships/hyperlink" Target="https://weblabo.oscasierra.net/python-anaconda-install-windows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newtechnologylifestyle.net/anaconda%E3%81%A8pycharm%E3%81%AE%E9%80%A3%E7%B5%90%E6%96%B9%E6%B3%95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mdanalysis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3E1DF5-1D91-47B4-A45A-CE362A002155}"/>
              </a:ext>
            </a:extLst>
          </p:cNvPr>
          <p:cNvSpPr txBox="1"/>
          <p:nvPr/>
        </p:nvSpPr>
        <p:spPr>
          <a:xfrm>
            <a:off x="2031304" y="2659559"/>
            <a:ext cx="81293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Python</a:t>
            </a:r>
          </a:p>
          <a:p>
            <a:pPr algn="ctr"/>
            <a:r>
              <a:rPr lang="ja-JP" altLang="en-US" sz="44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開発・解析環境</a:t>
            </a:r>
            <a:r>
              <a:rPr kumimoji="1" lang="ja-JP" altLang="en-US" sz="44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の導入</a:t>
            </a:r>
          </a:p>
        </p:txBody>
      </p:sp>
    </p:spTree>
    <p:extLst>
      <p:ext uri="{BB962C8B-B14F-4D97-AF65-F5344CB8AC3E}">
        <p14:creationId xmlns:p14="http://schemas.microsoft.com/office/powerpoint/2010/main" val="2136164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3E1DF5-1D91-47B4-A45A-CE362A002155}"/>
              </a:ext>
            </a:extLst>
          </p:cNvPr>
          <p:cNvSpPr txBox="1"/>
          <p:nvPr/>
        </p:nvSpPr>
        <p:spPr>
          <a:xfrm>
            <a:off x="2031304" y="2659559"/>
            <a:ext cx="81293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dirty="0" err="1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MDAnalysis</a:t>
            </a:r>
            <a:r>
              <a:rPr kumimoji="1" lang="ja-JP" altLang="en-US" sz="44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の導入</a:t>
            </a:r>
            <a:endParaRPr kumimoji="1" lang="en-US" altLang="ja-JP" sz="4400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pPr algn="ctr"/>
            <a:r>
              <a:rPr kumimoji="1" lang="en-US" altLang="ja-JP" sz="44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(</a:t>
            </a:r>
            <a:r>
              <a:rPr kumimoji="1" lang="ja-JP" altLang="en-US" sz="44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導入に失敗したとき</a:t>
            </a:r>
            <a:r>
              <a:rPr kumimoji="1" lang="en-US" altLang="ja-JP" sz="44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)</a:t>
            </a:r>
            <a:endParaRPr kumimoji="1" lang="ja-JP" altLang="en-US" sz="4400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1052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3512608-603C-4529-9554-17EEFBB7E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97" r="74765"/>
          <a:stretch/>
        </p:blipFill>
        <p:spPr>
          <a:xfrm>
            <a:off x="724881" y="819075"/>
            <a:ext cx="2769031" cy="572662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BE9B783-A0FD-4D40-A54D-A92430DBD54D}"/>
              </a:ext>
            </a:extLst>
          </p:cNvPr>
          <p:cNvSpPr txBox="1"/>
          <p:nvPr/>
        </p:nvSpPr>
        <p:spPr>
          <a:xfrm>
            <a:off x="3751934" y="1052294"/>
            <a:ext cx="8285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・スタートボタン</a:t>
            </a:r>
            <a:r>
              <a:rPr kumimoji="1" lang="en-US" altLang="ja-JP" sz="2400" dirty="0"/>
              <a:t>(Windows</a:t>
            </a:r>
            <a:r>
              <a:rPr kumimoji="1" lang="ja-JP" altLang="en-US" sz="2400" dirty="0"/>
              <a:t>マークのボタン</a:t>
            </a:r>
            <a:r>
              <a:rPr kumimoji="1" lang="en-US" altLang="ja-JP" sz="2400" dirty="0"/>
              <a:t>)</a:t>
            </a:r>
            <a:r>
              <a:rPr kumimoji="1" lang="ja-JP" altLang="en-US" sz="2400" dirty="0"/>
              <a:t>を押した後、</a:t>
            </a:r>
            <a:endParaRPr kumimoji="1" lang="en-US" altLang="ja-JP" sz="2400" dirty="0"/>
          </a:p>
          <a:p>
            <a:r>
              <a:rPr lang="en-US" altLang="ja-JP" sz="2400" dirty="0"/>
              <a:t>Anaconda3&gt;Anaconda Prompt(Anaconda3)</a:t>
            </a:r>
            <a:r>
              <a:rPr lang="ja-JP" altLang="en-US" sz="2400" dirty="0"/>
              <a:t>を起動させる</a:t>
            </a:r>
            <a:endParaRPr kumimoji="1" lang="ja-JP" altLang="en-US" sz="2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962E73F-C398-427B-A539-999AC8475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3" t="9039" r="16996" b="26554"/>
          <a:stretch/>
        </p:blipFill>
        <p:spPr>
          <a:xfrm>
            <a:off x="4526710" y="2523000"/>
            <a:ext cx="6560878" cy="3433017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CD1B8AD4-491B-44AD-BC92-931BAFA1E034}"/>
              </a:ext>
            </a:extLst>
          </p:cNvPr>
          <p:cNvSpPr/>
          <p:nvPr/>
        </p:nvSpPr>
        <p:spPr>
          <a:xfrm>
            <a:off x="563671" y="6212909"/>
            <a:ext cx="601249" cy="4258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0E6930CE-0607-4E99-B868-B78D59B53227}"/>
              </a:ext>
            </a:extLst>
          </p:cNvPr>
          <p:cNvSpPr/>
          <p:nvPr/>
        </p:nvSpPr>
        <p:spPr>
          <a:xfrm>
            <a:off x="1164920" y="3303050"/>
            <a:ext cx="1465546" cy="4258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061114F9-F47C-4750-8AD0-9EAB059D5660}"/>
              </a:ext>
            </a:extLst>
          </p:cNvPr>
          <p:cNvSpPr/>
          <p:nvPr/>
        </p:nvSpPr>
        <p:spPr>
          <a:xfrm>
            <a:off x="1164920" y="4214456"/>
            <a:ext cx="2328992" cy="4258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D26C567-E583-425B-91E2-7C5EF02274A7}"/>
              </a:ext>
            </a:extLst>
          </p:cNvPr>
          <p:cNvCxnSpPr/>
          <p:nvPr/>
        </p:nvCxnSpPr>
        <p:spPr>
          <a:xfrm flipV="1">
            <a:off x="839244" y="3620022"/>
            <a:ext cx="325676" cy="23359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A94E1392-BDF4-4509-B1A1-FFB3B3B042ED}"/>
              </a:ext>
            </a:extLst>
          </p:cNvPr>
          <p:cNvCxnSpPr>
            <a:cxnSpLocks/>
          </p:cNvCxnSpPr>
          <p:nvPr/>
        </p:nvCxnSpPr>
        <p:spPr>
          <a:xfrm>
            <a:off x="1954594" y="3780894"/>
            <a:ext cx="355433" cy="3816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86434F8-F6A9-4846-9205-C4A50C149746}"/>
              </a:ext>
            </a:extLst>
          </p:cNvPr>
          <p:cNvSpPr txBox="1"/>
          <p:nvPr/>
        </p:nvSpPr>
        <p:spPr>
          <a:xfrm>
            <a:off x="185007" y="5900693"/>
            <a:ext cx="62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①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FA214AC-8DE3-4DDA-96A1-FD8C002F1779}"/>
              </a:ext>
            </a:extLst>
          </p:cNvPr>
          <p:cNvSpPr txBox="1"/>
          <p:nvPr/>
        </p:nvSpPr>
        <p:spPr>
          <a:xfrm>
            <a:off x="818704" y="2979122"/>
            <a:ext cx="62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②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2D87ACA-C88D-491F-8C67-F78BE664047D}"/>
              </a:ext>
            </a:extLst>
          </p:cNvPr>
          <p:cNvSpPr txBox="1"/>
          <p:nvPr/>
        </p:nvSpPr>
        <p:spPr>
          <a:xfrm>
            <a:off x="2209626" y="3752791"/>
            <a:ext cx="621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44EF0D69-7CCA-4E98-95AD-1EB171238090}"/>
              </a:ext>
            </a:extLst>
          </p:cNvPr>
          <p:cNvSpPr/>
          <p:nvPr/>
        </p:nvSpPr>
        <p:spPr>
          <a:xfrm>
            <a:off x="3620022" y="3780894"/>
            <a:ext cx="789140" cy="1054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922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3A4F9C9-DD4B-49BD-BD67-74EC01F34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34" y="309966"/>
            <a:ext cx="9980909" cy="623806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71FE8FA-C3E9-4333-9143-35B06B660E75}"/>
              </a:ext>
            </a:extLst>
          </p:cNvPr>
          <p:cNvSpPr txBox="1"/>
          <p:nvPr/>
        </p:nvSpPr>
        <p:spPr>
          <a:xfrm>
            <a:off x="1615857" y="2274838"/>
            <a:ext cx="4070959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/>
              <a:t>・インストールした</a:t>
            </a:r>
            <a:r>
              <a:rPr lang="en-US" altLang="ja-JP" dirty="0"/>
              <a:t>Anaconda3</a:t>
            </a:r>
          </a:p>
          <a:p>
            <a:r>
              <a:rPr kumimoji="1" lang="ja-JP" altLang="en-US" dirty="0"/>
              <a:t>に内包されている</a:t>
            </a:r>
            <a:r>
              <a:rPr kumimoji="1" lang="en-US" altLang="ja-JP" dirty="0"/>
              <a:t>python.exe</a:t>
            </a:r>
          </a:p>
          <a:p>
            <a:r>
              <a:rPr lang="ja-JP" altLang="en-US" dirty="0"/>
              <a:t>までのカレントディレクトリにｃｄ</a:t>
            </a:r>
            <a:endParaRPr lang="en-US" altLang="ja-JP" dirty="0"/>
          </a:p>
          <a:p>
            <a:r>
              <a:rPr lang="ja-JP" altLang="en-US" dirty="0"/>
              <a:t>コマンドで使って作業ディレクトリ</a:t>
            </a:r>
            <a:endParaRPr lang="en-US" altLang="ja-JP" dirty="0"/>
          </a:p>
          <a:p>
            <a:r>
              <a:rPr lang="ja-JP" altLang="en-US" dirty="0"/>
              <a:t>まで移動する</a:t>
            </a:r>
            <a:endParaRPr lang="en-US" altLang="ja-JP" dirty="0"/>
          </a:p>
          <a:p>
            <a:r>
              <a:rPr lang="en-US" altLang="ja-JP" dirty="0"/>
              <a:t>=&gt;Anaconda3</a:t>
            </a:r>
            <a:r>
              <a:rPr lang="ja-JP" altLang="en-US" dirty="0"/>
              <a:t>フォルダまで移動する</a:t>
            </a:r>
            <a:endParaRPr lang="en-US" altLang="ja-JP" dirty="0"/>
          </a:p>
          <a:p>
            <a:r>
              <a:rPr lang="en-US" altLang="ja-JP" dirty="0"/>
              <a:t>Ex: cd “Anaconda3”</a:t>
            </a:r>
          </a:p>
          <a:p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 err="1"/>
              <a:t>conda</a:t>
            </a:r>
            <a:r>
              <a:rPr lang="en-US" altLang="ja-JP" dirty="0"/>
              <a:t> install </a:t>
            </a:r>
            <a:r>
              <a:rPr lang="en-US" altLang="ja-JP" dirty="0" err="1"/>
              <a:t>mdanalysis</a:t>
            </a:r>
            <a:r>
              <a:rPr lang="ja-JP" altLang="en-US" dirty="0"/>
              <a:t>を</a:t>
            </a:r>
            <a:endParaRPr lang="en-US" altLang="ja-JP" dirty="0"/>
          </a:p>
          <a:p>
            <a:r>
              <a:rPr lang="ja-JP" altLang="en-US" dirty="0"/>
              <a:t>コマンドプロンプトに入力する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65543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71FE8FA-C3E9-4333-9143-35B06B660E75}"/>
              </a:ext>
            </a:extLst>
          </p:cNvPr>
          <p:cNvSpPr txBox="1"/>
          <p:nvPr/>
        </p:nvSpPr>
        <p:spPr>
          <a:xfrm>
            <a:off x="3863508" y="3347976"/>
            <a:ext cx="453442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kumimoji="1" lang="en-US" altLang="ja-JP" dirty="0"/>
              <a:t>python.exe</a:t>
            </a:r>
            <a:r>
              <a:rPr lang="ja-JP" altLang="en-US" dirty="0"/>
              <a:t>までのカレントディレクトリ</a:t>
            </a:r>
            <a:endParaRPr lang="en-US" altLang="ja-JP" dirty="0"/>
          </a:p>
          <a:p>
            <a:r>
              <a:rPr lang="ja-JP" altLang="en-US" dirty="0"/>
              <a:t>にｃｄコマンドで使って移動する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 cd “</a:t>
            </a:r>
            <a:r>
              <a:rPr lang="ja-JP" altLang="en-US" dirty="0"/>
              <a:t>フォルダ名</a:t>
            </a:r>
            <a:r>
              <a:rPr lang="en-US" altLang="ja-JP" dirty="0"/>
              <a:t>”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F02216-CB5A-4134-8D5C-D962E77A9A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54" t="16439" r="48136" b="58356"/>
          <a:stretch/>
        </p:blipFill>
        <p:spPr>
          <a:xfrm>
            <a:off x="413359" y="582583"/>
            <a:ext cx="6864264" cy="262401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57459C1-4972-4C50-AAC7-83FC6C279906}"/>
              </a:ext>
            </a:extLst>
          </p:cNvPr>
          <p:cNvSpPr txBox="1"/>
          <p:nvPr/>
        </p:nvSpPr>
        <p:spPr>
          <a:xfrm>
            <a:off x="506259" y="3339882"/>
            <a:ext cx="273902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dirty="0"/>
              <a:t>python.exe</a:t>
            </a:r>
            <a:r>
              <a:rPr lang="ja-JP" altLang="en-US" dirty="0"/>
              <a:t>を検索する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 err="1"/>
              <a:t>conda</a:t>
            </a:r>
            <a:r>
              <a:rPr lang="en-US" altLang="ja-JP" dirty="0"/>
              <a:t> info -e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3C81C0F-C0B2-4DEF-A774-55BC5461A1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23" t="19909" r="50000" b="65296"/>
          <a:stretch/>
        </p:blipFill>
        <p:spPr>
          <a:xfrm>
            <a:off x="405008" y="4622103"/>
            <a:ext cx="7856446" cy="1954061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1724AD7A-0CC3-45A0-A9B2-E3FF9AF75E7A}"/>
              </a:ext>
            </a:extLst>
          </p:cNvPr>
          <p:cNvCxnSpPr/>
          <p:nvPr/>
        </p:nvCxnSpPr>
        <p:spPr>
          <a:xfrm>
            <a:off x="2893512" y="2016690"/>
            <a:ext cx="26930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E9DE1A46-E191-48DF-B440-1C8AF2170E3B}"/>
              </a:ext>
            </a:extLst>
          </p:cNvPr>
          <p:cNvCxnSpPr>
            <a:cxnSpLocks/>
          </p:cNvCxnSpPr>
          <p:nvPr/>
        </p:nvCxnSpPr>
        <p:spPr>
          <a:xfrm>
            <a:off x="2993721" y="2104270"/>
            <a:ext cx="1339510" cy="32067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E794777-4E78-4F30-A393-88C4F1C7BE3D}"/>
              </a:ext>
            </a:extLst>
          </p:cNvPr>
          <p:cNvCxnSpPr>
            <a:cxnSpLocks/>
          </p:cNvCxnSpPr>
          <p:nvPr/>
        </p:nvCxnSpPr>
        <p:spPr>
          <a:xfrm>
            <a:off x="1292268" y="5613746"/>
            <a:ext cx="39060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5B46C3A-FCC9-4D6D-8E68-99784E452C77}"/>
              </a:ext>
            </a:extLst>
          </p:cNvPr>
          <p:cNvSpPr/>
          <p:nvPr/>
        </p:nvSpPr>
        <p:spPr>
          <a:xfrm>
            <a:off x="8534401" y="5599133"/>
            <a:ext cx="34404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/>
              <a:t>・</a:t>
            </a:r>
            <a:r>
              <a:rPr lang="en-US" altLang="ja-JP" dirty="0" err="1"/>
              <a:t>conda</a:t>
            </a:r>
            <a:r>
              <a:rPr lang="en-US" altLang="ja-JP" dirty="0"/>
              <a:t> install </a:t>
            </a:r>
            <a:r>
              <a:rPr lang="en-US" altLang="ja-JP" dirty="0" err="1"/>
              <a:t>mdanalysis</a:t>
            </a:r>
            <a:r>
              <a:rPr lang="ja-JP" altLang="en-US" dirty="0"/>
              <a:t>を</a:t>
            </a:r>
            <a:endParaRPr lang="en-US" altLang="ja-JP" dirty="0"/>
          </a:p>
          <a:p>
            <a:r>
              <a:rPr lang="ja-JP" altLang="en-US" dirty="0"/>
              <a:t>コマンドプロンプトに入力する</a:t>
            </a:r>
          </a:p>
        </p:txBody>
      </p:sp>
    </p:spTree>
    <p:extLst>
      <p:ext uri="{BB962C8B-B14F-4D97-AF65-F5344CB8AC3E}">
        <p14:creationId xmlns:p14="http://schemas.microsoft.com/office/powerpoint/2010/main" val="3511410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703382A-345B-4242-9177-58400B91E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" t="1826" r="42314" b="24661"/>
          <a:stretch/>
        </p:blipFill>
        <p:spPr>
          <a:xfrm>
            <a:off x="728597" y="908224"/>
            <a:ext cx="6225435" cy="504155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33D43C7-8813-490E-BBDD-E027ECA680B6}"/>
              </a:ext>
            </a:extLst>
          </p:cNvPr>
          <p:cNvSpPr txBox="1"/>
          <p:nvPr/>
        </p:nvSpPr>
        <p:spPr>
          <a:xfrm>
            <a:off x="6954032" y="2613392"/>
            <a:ext cx="4922729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・コマンド入力後左図のようになる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 dirty="0"/>
              <a:t>・</a:t>
            </a:r>
            <a:r>
              <a:rPr lang="en-US" altLang="ja-JP" sz="2000" dirty="0"/>
              <a:t>y</a:t>
            </a:r>
            <a:r>
              <a:rPr lang="ja-JP" altLang="en-US" sz="2000" dirty="0"/>
              <a:t>を入力するとインストールが</a:t>
            </a:r>
            <a:endParaRPr lang="en-US" altLang="ja-JP" sz="2000" dirty="0"/>
          </a:p>
          <a:p>
            <a:r>
              <a:rPr lang="ja-JP" altLang="en-US" sz="2000" dirty="0"/>
              <a:t>　開始される</a:t>
            </a:r>
            <a:endParaRPr lang="en-US" altLang="ja-JP" sz="2000" dirty="0"/>
          </a:p>
          <a:p>
            <a:r>
              <a:rPr lang="en-US" altLang="ja-JP" sz="2000" dirty="0"/>
              <a:t>=&gt;</a:t>
            </a:r>
            <a:r>
              <a:rPr lang="ja-JP" altLang="en-US" sz="2000" dirty="0"/>
              <a:t>インストールが終了するまで待機する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 dirty="0"/>
              <a:t>終わったら、パッケージの導入の</a:t>
            </a:r>
            <a:endParaRPr lang="en-US" altLang="ja-JP" sz="2000" dirty="0"/>
          </a:p>
          <a:p>
            <a:r>
              <a:rPr lang="ja-JP" altLang="en-US" sz="2000" dirty="0"/>
              <a:t>手順に従ってインストールを行う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844210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ABFBA8E-025F-431D-8A36-54B4F6E301A8}"/>
              </a:ext>
            </a:extLst>
          </p:cNvPr>
          <p:cNvSpPr txBox="1"/>
          <p:nvPr/>
        </p:nvSpPr>
        <p:spPr>
          <a:xfrm>
            <a:off x="2031304" y="2659559"/>
            <a:ext cx="81293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ParaReWriter.py</a:t>
            </a:r>
          </a:p>
          <a:p>
            <a:pPr algn="ctr"/>
            <a:r>
              <a:rPr kumimoji="1" lang="ja-JP" altLang="en-US" sz="44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シミュレーション条件の変更</a:t>
            </a:r>
            <a:endParaRPr kumimoji="1" lang="en-US" altLang="ja-JP" sz="4400" dirty="0">
              <a:latin typeface="Times New Roman" panose="020206030504050203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56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B174A12-9F49-472F-A3DD-36E8AAD9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31" y="1618927"/>
            <a:ext cx="8084949" cy="5053093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949E9E7-22E8-4968-BB28-38B0FE060188}"/>
              </a:ext>
            </a:extLst>
          </p:cNvPr>
          <p:cNvSpPr txBox="1"/>
          <p:nvPr/>
        </p:nvSpPr>
        <p:spPr>
          <a:xfrm>
            <a:off x="330631" y="717053"/>
            <a:ext cx="536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初めての環境で起動させるとき</a:t>
            </a:r>
            <a:endParaRPr kumimoji="1" lang="ja-JP" altLang="en-US" sz="28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EF71644-6FC6-4D49-88D3-254E1EF77E4A}"/>
              </a:ext>
            </a:extLst>
          </p:cNvPr>
          <p:cNvSpPr txBox="1"/>
          <p:nvPr/>
        </p:nvSpPr>
        <p:spPr>
          <a:xfrm>
            <a:off x="8880174" y="1618927"/>
            <a:ext cx="298119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Python.exe</a:t>
            </a:r>
            <a:r>
              <a:rPr kumimoji="1" lang="ja-JP" altLang="en-US" dirty="0"/>
              <a:t>のバージョンを</a:t>
            </a:r>
            <a:endParaRPr kumimoji="1" lang="en-US" altLang="ja-JP" dirty="0"/>
          </a:p>
          <a:p>
            <a:r>
              <a:rPr kumimoji="1" lang="en-US" altLang="ja-JP" dirty="0"/>
              <a:t>Anaconda3</a:t>
            </a:r>
            <a:r>
              <a:rPr kumimoji="1" lang="ja-JP" altLang="en-US" dirty="0"/>
              <a:t>に設定する</a:t>
            </a:r>
            <a:endParaRPr kumimoji="1" lang="en-US" altLang="ja-JP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4D397C3-8187-423C-AEEB-86CEEEF7F4D8}"/>
              </a:ext>
            </a:extLst>
          </p:cNvPr>
          <p:cNvSpPr txBox="1"/>
          <p:nvPr/>
        </p:nvSpPr>
        <p:spPr>
          <a:xfrm>
            <a:off x="6096000" y="3406809"/>
            <a:ext cx="5340704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rgbClr val="FF0000"/>
                </a:solidFill>
              </a:rPr>
              <a:t>パス・ファイル名に日本語が入っていると</a:t>
            </a:r>
            <a:endParaRPr kumimoji="1" lang="en-US" altLang="ja-JP" dirty="0">
              <a:solidFill>
                <a:srgbClr val="FF0000"/>
              </a:solidFill>
            </a:endParaRPr>
          </a:p>
          <a:p>
            <a:r>
              <a:rPr kumimoji="1" lang="ja-JP" altLang="en-US" dirty="0">
                <a:solidFill>
                  <a:srgbClr val="FF0000"/>
                </a:solidFill>
              </a:rPr>
              <a:t>読み込みエラーが</a:t>
            </a:r>
            <a:r>
              <a:rPr lang="ja-JP" altLang="en-US" dirty="0">
                <a:solidFill>
                  <a:srgbClr val="FF0000"/>
                </a:solidFill>
              </a:rPr>
              <a:t>起こりやすくなる</a:t>
            </a:r>
            <a:r>
              <a:rPr lang="ja-JP" altLang="en-US" dirty="0"/>
              <a:t>ので、</a:t>
            </a:r>
            <a:endParaRPr lang="en-US" altLang="ja-JP" dirty="0"/>
          </a:p>
          <a:p>
            <a:r>
              <a:rPr kumimoji="1" lang="en-US" altLang="ja-JP" dirty="0"/>
              <a:t>MDAnanalyzer_ver4.0</a:t>
            </a:r>
            <a:r>
              <a:rPr kumimoji="1" lang="ja-JP" altLang="en-US" dirty="0"/>
              <a:t>フォルダは</a:t>
            </a:r>
            <a:endParaRPr kumimoji="1" lang="en-US" altLang="ja-JP" dirty="0"/>
          </a:p>
          <a:p>
            <a:r>
              <a:rPr kumimoji="1" lang="ja-JP" altLang="en-US" dirty="0"/>
              <a:t>日本語が入っていないカレントディレクトリにし、</a:t>
            </a:r>
            <a:endParaRPr kumimoji="1" lang="en-US" altLang="ja-JP" dirty="0"/>
          </a:p>
          <a:p>
            <a:r>
              <a:rPr lang="ja-JP" altLang="en-US" dirty="0"/>
              <a:t>できるだけパスが短くなるように置く</a:t>
            </a:r>
            <a:endParaRPr kumimoji="1"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C771A73-9081-44DE-9AB7-945F00587644}"/>
              </a:ext>
            </a:extLst>
          </p:cNvPr>
          <p:cNvSpPr txBox="1"/>
          <p:nvPr/>
        </p:nvSpPr>
        <p:spPr>
          <a:xfrm>
            <a:off x="5073041" y="5131747"/>
            <a:ext cx="69135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/>
              <a:t>ファイルにエラーがある場合、</a:t>
            </a:r>
            <a:r>
              <a:rPr lang="en-US" altLang="ja-JP" dirty="0"/>
              <a:t>Python.exe</a:t>
            </a:r>
            <a:r>
              <a:rPr lang="ja-JP" altLang="en-US" dirty="0"/>
              <a:t>があっていない場合、</a:t>
            </a:r>
            <a:endParaRPr lang="en-US" altLang="ja-JP" dirty="0"/>
          </a:p>
          <a:p>
            <a:r>
              <a:rPr kumimoji="1" lang="en-US" altLang="ja-JP" dirty="0"/>
              <a:t>=&gt;</a:t>
            </a:r>
            <a:r>
              <a:rPr kumimoji="1" lang="ja-JP" altLang="en-US" dirty="0"/>
              <a:t>スライド</a:t>
            </a:r>
            <a:r>
              <a:rPr kumimoji="1" lang="en-US" altLang="ja-JP" dirty="0"/>
              <a:t>17, 18</a:t>
            </a:r>
            <a:r>
              <a:rPr kumimoji="1" lang="ja-JP" altLang="en-US" dirty="0"/>
              <a:t>の手順で設定する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47207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7A97BB6-EA68-46A8-A349-A4614EA07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1" t="5297" r="7268" b="7215"/>
          <a:stretch/>
        </p:blipFill>
        <p:spPr>
          <a:xfrm>
            <a:off x="263047" y="1265129"/>
            <a:ext cx="7670634" cy="5411243"/>
          </a:xfrm>
          <a:prstGeom prst="rect">
            <a:avLst/>
          </a:prstGeom>
        </p:spPr>
      </p:pic>
      <p:sp>
        <p:nvSpPr>
          <p:cNvPr id="2" name="矢印: 下 1">
            <a:extLst>
              <a:ext uri="{FF2B5EF4-FFF2-40B4-BE49-F238E27FC236}">
                <a16:creationId xmlns:a16="http://schemas.microsoft.com/office/drawing/2014/main" id="{C0B549EC-7E8E-4081-92E4-401B527B5613}"/>
              </a:ext>
            </a:extLst>
          </p:cNvPr>
          <p:cNvSpPr/>
          <p:nvPr/>
        </p:nvSpPr>
        <p:spPr>
          <a:xfrm>
            <a:off x="3214484" y="671804"/>
            <a:ext cx="2296968" cy="781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A91CD8F-7329-42ED-9A36-06661AE8B8EC}"/>
              </a:ext>
            </a:extLst>
          </p:cNvPr>
          <p:cNvSpPr txBox="1"/>
          <p:nvPr/>
        </p:nvSpPr>
        <p:spPr>
          <a:xfrm>
            <a:off x="1617556" y="510457"/>
            <a:ext cx="5602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/>
              <a:t>ファイル</a:t>
            </a:r>
            <a:r>
              <a:rPr kumimoji="1" lang="ja-JP" altLang="en-US" dirty="0"/>
              <a:t>＞設定＞プロジェクト・インタープリター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EBA102-E995-481E-9AC0-728867BB513E}"/>
              </a:ext>
            </a:extLst>
          </p:cNvPr>
          <p:cNvSpPr txBox="1"/>
          <p:nvPr/>
        </p:nvSpPr>
        <p:spPr>
          <a:xfrm>
            <a:off x="8186697" y="663464"/>
            <a:ext cx="27510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Python.exe</a:t>
            </a:r>
            <a:r>
              <a:rPr lang="ja-JP" altLang="en-US" dirty="0"/>
              <a:t>を</a:t>
            </a:r>
            <a:endParaRPr lang="en-US" altLang="ja-JP" dirty="0"/>
          </a:p>
          <a:p>
            <a:r>
              <a:rPr lang="ja-JP" altLang="en-US" dirty="0"/>
              <a:t>インストールした</a:t>
            </a:r>
            <a:r>
              <a:rPr lang="en-US" altLang="ja-JP" dirty="0"/>
              <a:t>Anaconda3</a:t>
            </a:r>
            <a:r>
              <a:rPr lang="ja-JP" altLang="en-US" dirty="0"/>
              <a:t>の</a:t>
            </a:r>
            <a:r>
              <a:rPr lang="en-US" altLang="ja-JP" dirty="0"/>
              <a:t>python.exe</a:t>
            </a:r>
          </a:p>
          <a:p>
            <a:r>
              <a:rPr lang="ja-JP" altLang="en-US" dirty="0"/>
              <a:t>を検索ウィンドウから</a:t>
            </a:r>
            <a:endParaRPr lang="en-US" altLang="ja-JP" dirty="0"/>
          </a:p>
          <a:p>
            <a:r>
              <a:rPr lang="ja-JP" altLang="en-US" dirty="0"/>
              <a:t>選択する</a:t>
            </a:r>
            <a:endParaRPr lang="en-US" altLang="ja-JP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C7F69CE-4C19-43EC-A10E-56FA72430F02}"/>
              </a:ext>
            </a:extLst>
          </p:cNvPr>
          <p:cNvCxnSpPr>
            <a:cxnSpLocks/>
          </p:cNvCxnSpPr>
          <p:nvPr/>
        </p:nvCxnSpPr>
        <p:spPr>
          <a:xfrm flipH="1">
            <a:off x="5148197" y="879789"/>
            <a:ext cx="2985919" cy="9740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93265700-5350-4711-A3F4-8EF96D92D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98" t="12117" r="7392" b="72556"/>
          <a:stretch/>
        </p:blipFill>
        <p:spPr>
          <a:xfrm>
            <a:off x="6320824" y="2885369"/>
            <a:ext cx="5608129" cy="108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38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A91CD8F-7329-42ED-9A36-06661AE8B8EC}"/>
              </a:ext>
            </a:extLst>
          </p:cNvPr>
          <p:cNvSpPr txBox="1"/>
          <p:nvPr/>
        </p:nvSpPr>
        <p:spPr>
          <a:xfrm>
            <a:off x="408034" y="810908"/>
            <a:ext cx="5602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/>
              <a:t>ファイル</a:t>
            </a:r>
            <a:r>
              <a:rPr kumimoji="1" lang="ja-JP" altLang="en-US" dirty="0"/>
              <a:t>＞設定＞プロジェクト・インタープリター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EBA102-E995-481E-9AC0-728867BB513E}"/>
              </a:ext>
            </a:extLst>
          </p:cNvPr>
          <p:cNvSpPr txBox="1"/>
          <p:nvPr/>
        </p:nvSpPr>
        <p:spPr>
          <a:xfrm>
            <a:off x="158836" y="5541315"/>
            <a:ext cx="5352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&lt;No </a:t>
            </a:r>
            <a:r>
              <a:rPr kumimoji="1" lang="en-US" altLang="ja-JP" dirty="0" err="1"/>
              <a:t>interpriter</a:t>
            </a:r>
            <a:r>
              <a:rPr kumimoji="1" lang="en-US" altLang="ja-JP" dirty="0"/>
              <a:t>&gt;</a:t>
            </a:r>
            <a:r>
              <a:rPr kumimoji="1" lang="ja-JP" altLang="en-US" dirty="0"/>
              <a:t>の場合</a:t>
            </a:r>
            <a:endParaRPr kumimoji="1" lang="en-US" altLang="ja-JP" dirty="0"/>
          </a:p>
          <a:p>
            <a:r>
              <a:rPr kumimoji="1" lang="en-US" altLang="ja-JP" dirty="0"/>
              <a:t>Python.exe</a:t>
            </a:r>
            <a:r>
              <a:rPr lang="ja-JP" altLang="en-US" dirty="0"/>
              <a:t>を</a:t>
            </a:r>
            <a:endParaRPr lang="en-US" altLang="ja-JP" dirty="0"/>
          </a:p>
          <a:p>
            <a:r>
              <a:rPr lang="ja-JP" altLang="en-US" dirty="0"/>
              <a:t>インストールした</a:t>
            </a:r>
            <a:r>
              <a:rPr lang="en-US" altLang="ja-JP" dirty="0"/>
              <a:t>Anaconda3python.exe</a:t>
            </a:r>
          </a:p>
          <a:p>
            <a:r>
              <a:rPr lang="ja-JP" altLang="en-US" dirty="0"/>
              <a:t>を</a:t>
            </a:r>
            <a:r>
              <a:rPr lang="en-US" altLang="ja-JP" dirty="0"/>
              <a:t>Show All</a:t>
            </a:r>
            <a:r>
              <a:rPr lang="ja-JP" altLang="en-US" dirty="0"/>
              <a:t>をクリックしウィンドウから選択する</a:t>
            </a:r>
            <a:endParaRPr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265700-5350-4711-A3F4-8EF96D92D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98" t="12117" r="7392" b="72556"/>
          <a:stretch/>
        </p:blipFill>
        <p:spPr>
          <a:xfrm>
            <a:off x="229991" y="1766812"/>
            <a:ext cx="5281462" cy="102393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CD731B2-7F6F-4B33-B7FE-C5E26A230D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9" t="12829" r="14745" b="4407"/>
          <a:stretch/>
        </p:blipFill>
        <p:spPr>
          <a:xfrm>
            <a:off x="5739715" y="2061837"/>
            <a:ext cx="6324370" cy="4679807"/>
          </a:xfrm>
          <a:prstGeom prst="rect">
            <a:avLst/>
          </a:prstGeom>
        </p:spPr>
      </p:pic>
      <p:sp>
        <p:nvSpPr>
          <p:cNvPr id="9" name="矢印: 折線 8">
            <a:extLst>
              <a:ext uri="{FF2B5EF4-FFF2-40B4-BE49-F238E27FC236}">
                <a16:creationId xmlns:a16="http://schemas.microsoft.com/office/drawing/2014/main" id="{3379B2B4-BC1C-4743-808A-9E61A53D27F5}"/>
              </a:ext>
            </a:extLst>
          </p:cNvPr>
          <p:cNvSpPr/>
          <p:nvPr/>
        </p:nvSpPr>
        <p:spPr>
          <a:xfrm flipV="1">
            <a:off x="2116898" y="3429000"/>
            <a:ext cx="2417523" cy="222023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C7F69CE-4C19-43EC-A10E-56FA72430F02}"/>
              </a:ext>
            </a:extLst>
          </p:cNvPr>
          <p:cNvCxnSpPr>
            <a:cxnSpLocks/>
          </p:cNvCxnSpPr>
          <p:nvPr/>
        </p:nvCxnSpPr>
        <p:spPr>
          <a:xfrm flipH="1">
            <a:off x="8367386" y="2454937"/>
            <a:ext cx="2934668" cy="4511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85CBFFAF-C670-4133-99F7-95DECC77DFE3}"/>
              </a:ext>
            </a:extLst>
          </p:cNvPr>
          <p:cNvCxnSpPr>
            <a:cxnSpLocks/>
          </p:cNvCxnSpPr>
          <p:nvPr/>
        </p:nvCxnSpPr>
        <p:spPr>
          <a:xfrm flipV="1">
            <a:off x="4860099" y="4221271"/>
            <a:ext cx="2956142" cy="19202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FA5CF8C-8CDD-4B5C-BA4A-EC748C51DAC9}"/>
              </a:ext>
            </a:extLst>
          </p:cNvPr>
          <p:cNvSpPr txBox="1"/>
          <p:nvPr/>
        </p:nvSpPr>
        <p:spPr>
          <a:xfrm>
            <a:off x="8926583" y="4539119"/>
            <a:ext cx="181627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こっちから探す</a:t>
            </a:r>
          </a:p>
        </p:txBody>
      </p:sp>
    </p:spTree>
    <p:extLst>
      <p:ext uri="{BB962C8B-B14F-4D97-AF65-F5344CB8AC3E}">
        <p14:creationId xmlns:p14="http://schemas.microsoft.com/office/powerpoint/2010/main" val="3901772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955DCD5-B537-4BA7-938C-FA2337E19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63" y="379434"/>
            <a:ext cx="10024997" cy="626562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9D1205A-62EE-4420-819A-10D8CDF22E7A}"/>
              </a:ext>
            </a:extLst>
          </p:cNvPr>
          <p:cNvSpPr txBox="1"/>
          <p:nvPr/>
        </p:nvSpPr>
        <p:spPr>
          <a:xfrm>
            <a:off x="2999565" y="1691014"/>
            <a:ext cx="358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ファイル名を右クリックし、</a:t>
            </a:r>
            <a:endParaRPr kumimoji="1" lang="en-US" altLang="ja-JP" dirty="0"/>
          </a:p>
          <a:p>
            <a:r>
              <a:rPr lang="ja-JP" altLang="en-US" dirty="0"/>
              <a:t>実行をクリックする</a:t>
            </a:r>
            <a:endParaRPr kumimoji="1" lang="ja-JP" altLang="en-US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B7B9298-A709-4081-B74C-A64CFCCEDC90}"/>
              </a:ext>
            </a:extLst>
          </p:cNvPr>
          <p:cNvCxnSpPr/>
          <p:nvPr/>
        </p:nvCxnSpPr>
        <p:spPr>
          <a:xfrm>
            <a:off x="563671" y="3537297"/>
            <a:ext cx="12400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86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「Anaconda3」の画像検索結果">
            <a:extLst>
              <a:ext uri="{FF2B5EF4-FFF2-40B4-BE49-F238E27FC236}">
                <a16:creationId xmlns:a16="http://schemas.microsoft.com/office/drawing/2014/main" id="{CA6C8A55-6E12-4E31-A9BF-B50635048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782" y="1318378"/>
            <a:ext cx="1741290" cy="1741290"/>
          </a:xfrm>
          <a:prstGeom prst="rect">
            <a:avLst/>
          </a:prstGeom>
          <a:ln>
            <a:noFill/>
          </a:ln>
        </p:spPr>
      </p:pic>
      <p:pic>
        <p:nvPicPr>
          <p:cNvPr id="7" name="Picture 4" descr="「pycharm アイコン」の画像検索結果">
            <a:extLst>
              <a:ext uri="{FF2B5EF4-FFF2-40B4-BE49-F238E27FC236}">
                <a16:creationId xmlns:a16="http://schemas.microsoft.com/office/drawing/2014/main" id="{08DEDC9D-DE39-4CA0-A9A9-87D38C2A7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592" y="1159983"/>
            <a:ext cx="1741289" cy="174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8168AC7-BD59-442F-8FEB-9AEC1CFCDB7C}"/>
              </a:ext>
            </a:extLst>
          </p:cNvPr>
          <p:cNvSpPr txBox="1"/>
          <p:nvPr/>
        </p:nvSpPr>
        <p:spPr>
          <a:xfrm>
            <a:off x="2127955" y="3105834"/>
            <a:ext cx="833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Anaconda</a:t>
            </a:r>
            <a:r>
              <a:rPr kumimoji="1" lang="ja-JP" altLang="en-US" dirty="0"/>
              <a:t>３</a:t>
            </a:r>
            <a:r>
              <a:rPr kumimoji="1" lang="en-US" altLang="ja-JP" dirty="0"/>
              <a:t>(</a:t>
            </a:r>
            <a:r>
              <a:rPr lang="ja-JP" altLang="en-US" dirty="0"/>
              <a:t>パッケージ</a:t>
            </a:r>
            <a:r>
              <a:rPr kumimoji="1" lang="ja-JP" altLang="en-US" dirty="0"/>
              <a:t>ライブラリ</a:t>
            </a:r>
            <a:r>
              <a:rPr kumimoji="1" lang="en-US" altLang="ja-JP" dirty="0"/>
              <a:t>)</a:t>
            </a:r>
            <a:r>
              <a:rPr kumimoji="1" lang="ja-JP" altLang="en-US" dirty="0"/>
              <a:t>　</a:t>
            </a:r>
            <a:r>
              <a:rPr kumimoji="1" lang="en-US" altLang="ja-JP" dirty="0"/>
              <a:t>	PyCharm(</a:t>
            </a:r>
            <a:r>
              <a:rPr lang="ja-JP" altLang="en-US" dirty="0"/>
              <a:t>開発エディタ</a:t>
            </a:r>
            <a:r>
              <a:rPr kumimoji="1" lang="en-US" altLang="ja-JP" dirty="0"/>
              <a:t>)</a:t>
            </a:r>
          </a:p>
          <a:p>
            <a:r>
              <a:rPr lang="en-US" altLang="ja-JP" dirty="0"/>
              <a:t>=&gt;python3.6</a:t>
            </a:r>
            <a:r>
              <a:rPr lang="ja-JP" altLang="en-US" dirty="0"/>
              <a:t>以上</a:t>
            </a:r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AED701C-A98C-4B2F-9F8B-4C7E92A8A46C}"/>
              </a:ext>
            </a:extLst>
          </p:cNvPr>
          <p:cNvSpPr/>
          <p:nvPr/>
        </p:nvSpPr>
        <p:spPr>
          <a:xfrm>
            <a:off x="1482571" y="5696690"/>
            <a:ext cx="96247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/>
              <a:t>インストール手順</a:t>
            </a:r>
            <a:endParaRPr lang="en-US" altLang="ja-JP" dirty="0"/>
          </a:p>
          <a:p>
            <a:r>
              <a:rPr lang="en-US" altLang="ja-JP" dirty="0"/>
              <a:t>Anaconda3 : </a:t>
            </a:r>
            <a:r>
              <a:rPr lang="en-US" altLang="ja-JP" dirty="0">
                <a:hlinkClick r:id="rId4"/>
              </a:rPr>
              <a:t>https://weblabo.oscasierra.net/python-anaconda-install-windows/</a:t>
            </a:r>
            <a:endParaRPr lang="en-US" altLang="ja-JP" dirty="0"/>
          </a:p>
          <a:p>
            <a:r>
              <a:rPr lang="en-US" altLang="ja-JP" dirty="0"/>
              <a:t>PyCharm : </a:t>
            </a:r>
            <a:r>
              <a:rPr lang="en-US" altLang="ja-JP" dirty="0">
                <a:hlinkClick r:id="rId5"/>
              </a:rPr>
              <a:t>https://gammasoft.jp/python/pycharm-install-on-windows/#pycharm-launch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00B705E-1FD2-4B49-B541-F26D48A1BC31}"/>
              </a:ext>
            </a:extLst>
          </p:cNvPr>
          <p:cNvSpPr txBox="1"/>
          <p:nvPr/>
        </p:nvSpPr>
        <p:spPr>
          <a:xfrm>
            <a:off x="1283624" y="4401925"/>
            <a:ext cx="9624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f</a:t>
            </a:r>
            <a:r>
              <a:rPr lang="ja-JP" altLang="en-US" dirty="0"/>
              <a:t>文字列を使用しているため、</a:t>
            </a:r>
            <a:r>
              <a:rPr lang="en-US" altLang="ja-JP" dirty="0"/>
              <a:t>python3.6</a:t>
            </a:r>
            <a:r>
              <a:rPr lang="ja-JP" altLang="en-US" dirty="0"/>
              <a:t>以降が必要、</a:t>
            </a:r>
            <a:r>
              <a:rPr lang="en-US" altLang="ja-JP" dirty="0"/>
              <a:t>Python</a:t>
            </a:r>
            <a:r>
              <a:rPr lang="ja-JP" altLang="en-US" dirty="0"/>
              <a:t>は最新版をインストールする</a:t>
            </a:r>
            <a:endParaRPr lang="en-US" altLang="ja-JP" dirty="0"/>
          </a:p>
          <a:p>
            <a:r>
              <a:rPr lang="en-US" altLang="ja-JP" b="1" dirty="0">
                <a:hlinkClick r:id="rId6"/>
              </a:rPr>
              <a:t>Python</a:t>
            </a:r>
            <a:r>
              <a:rPr lang="ja-JP" altLang="en-US" b="1" dirty="0">
                <a:hlinkClick r:id="rId6"/>
              </a:rPr>
              <a:t>の</a:t>
            </a:r>
            <a:r>
              <a:rPr lang="en-US" altLang="ja-JP" b="1" dirty="0">
                <a:hlinkClick r:id="rId6"/>
              </a:rPr>
              <a:t>f</a:t>
            </a:r>
            <a:r>
              <a:rPr lang="ja-JP" altLang="en-US" b="1" dirty="0">
                <a:hlinkClick r:id="rId6"/>
              </a:rPr>
              <a:t>文字列（フォーマット済み文字列リテラル）の使い方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249648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C57E903-566E-44E2-83A2-3ADC02F10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21" y="360013"/>
            <a:ext cx="9820758" cy="613797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746211A-F951-4868-8E76-33502DF03915}"/>
              </a:ext>
            </a:extLst>
          </p:cNvPr>
          <p:cNvSpPr txBox="1"/>
          <p:nvPr/>
        </p:nvSpPr>
        <p:spPr>
          <a:xfrm>
            <a:off x="1806195" y="5271123"/>
            <a:ext cx="6376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Input, Intermediate, Output</a:t>
            </a:r>
            <a:r>
              <a:rPr kumimoji="1" lang="ja-JP" altLang="en-US" dirty="0"/>
              <a:t>フォルダが入った</a:t>
            </a:r>
            <a:endParaRPr kumimoji="1" lang="en-US" altLang="ja-JP" dirty="0"/>
          </a:p>
          <a:p>
            <a:r>
              <a:rPr lang="ja-JP" altLang="en-US" dirty="0"/>
              <a:t>シミュレーション結果フォルダを選択する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14504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矢印: 右 4">
            <a:extLst>
              <a:ext uri="{FF2B5EF4-FFF2-40B4-BE49-F238E27FC236}">
                <a16:creationId xmlns:a16="http://schemas.microsoft.com/office/drawing/2014/main" id="{0B14570B-7122-4F25-8626-1841573A1357}"/>
              </a:ext>
            </a:extLst>
          </p:cNvPr>
          <p:cNvSpPr/>
          <p:nvPr/>
        </p:nvSpPr>
        <p:spPr>
          <a:xfrm rot="10800000">
            <a:off x="9420941" y="5052461"/>
            <a:ext cx="2355973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E7FFA22-0159-4BCC-A4A3-C509FEEC7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28" y="783955"/>
            <a:ext cx="8999349" cy="5624593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746211A-F951-4868-8E76-33502DF03915}"/>
              </a:ext>
            </a:extLst>
          </p:cNvPr>
          <p:cNvSpPr txBox="1"/>
          <p:nvPr/>
        </p:nvSpPr>
        <p:spPr>
          <a:xfrm>
            <a:off x="1077775" y="4449713"/>
            <a:ext cx="61444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ACCELRYS_LICENSE_USERNAME : </a:t>
            </a:r>
            <a:r>
              <a:rPr lang="ja-JP" altLang="en-US" dirty="0"/>
              <a:t>サーバーを利用する</a:t>
            </a:r>
          </a:p>
          <a:p>
            <a:r>
              <a:rPr lang="ja-JP" altLang="en-US" dirty="0"/>
              <a:t>学生の学籍番号</a:t>
            </a:r>
            <a:r>
              <a:rPr lang="en-US" altLang="ja-JP" dirty="0"/>
              <a:t>(</a:t>
            </a:r>
            <a:r>
              <a:rPr lang="ja-JP" altLang="en-US" dirty="0"/>
              <a:t>サーバー申請した学籍番号・職員番号</a:t>
            </a:r>
            <a:r>
              <a:rPr lang="en-US" altLang="ja-JP" dirty="0"/>
              <a:t>)</a:t>
            </a:r>
          </a:p>
          <a:p>
            <a:r>
              <a:rPr kumimoji="1" lang="ja-JP" altLang="en-US" dirty="0"/>
              <a:t>原則</a:t>
            </a:r>
            <a:r>
              <a:rPr kumimoji="1" lang="en-US" altLang="ja-JP" dirty="0"/>
              <a:t>yes</a:t>
            </a:r>
            <a:r>
              <a:rPr kumimoji="1" lang="ja-JP" altLang="en-US" dirty="0"/>
              <a:t>を入力</a:t>
            </a:r>
            <a:endParaRPr kumimoji="1" lang="en-US" altLang="ja-JP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9A6B2B52-C4C4-45B6-AE10-C9588FEEC949}"/>
              </a:ext>
            </a:extLst>
          </p:cNvPr>
          <p:cNvSpPr/>
          <p:nvPr/>
        </p:nvSpPr>
        <p:spPr>
          <a:xfrm>
            <a:off x="6819254" y="4990454"/>
            <a:ext cx="2526223" cy="9233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0E2BE12-2BD2-47AD-A204-9B67D1419F63}"/>
              </a:ext>
            </a:extLst>
          </p:cNvPr>
          <p:cNvSpPr txBox="1"/>
          <p:nvPr/>
        </p:nvSpPr>
        <p:spPr>
          <a:xfrm>
            <a:off x="9942492" y="5329460"/>
            <a:ext cx="1834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修復</a:t>
            </a:r>
            <a:r>
              <a:rPr kumimoji="1" lang="ja-JP" altLang="en-US" b="1" dirty="0"/>
              <a:t>をクリック</a:t>
            </a:r>
            <a:endParaRPr kumimoji="1"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2963870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B22149D-2733-40B5-BEFB-868D1391A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22" y="378390"/>
            <a:ext cx="9761950" cy="610121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746211A-F951-4868-8E76-33502DF03915}"/>
              </a:ext>
            </a:extLst>
          </p:cNvPr>
          <p:cNvSpPr txBox="1"/>
          <p:nvPr/>
        </p:nvSpPr>
        <p:spPr>
          <a:xfrm>
            <a:off x="6288601" y="1485986"/>
            <a:ext cx="567375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dirty="0"/>
              <a:t>RunCHARMM.sh</a:t>
            </a:r>
            <a:r>
              <a:rPr lang="ja-JP" altLang="en-US" dirty="0"/>
              <a:t>の</a:t>
            </a:r>
            <a:endParaRPr lang="en-US" altLang="ja-JP" dirty="0"/>
          </a:p>
          <a:p>
            <a:r>
              <a:rPr lang="en-US" altLang="ja-JP" dirty="0"/>
              <a:t>ACCELRYS_LICENSE_USERNAME</a:t>
            </a:r>
            <a:r>
              <a:rPr lang="ja-JP" altLang="en-US" dirty="0"/>
              <a:t>の書き換えた完了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10041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B6448EB-7733-423B-B971-96D372DD7F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06" r="54528" b="62922"/>
          <a:stretch/>
        </p:blipFill>
        <p:spPr>
          <a:xfrm>
            <a:off x="492691" y="1117708"/>
            <a:ext cx="8572307" cy="192900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746211A-F951-4868-8E76-33502DF03915}"/>
              </a:ext>
            </a:extLst>
          </p:cNvPr>
          <p:cNvSpPr txBox="1"/>
          <p:nvPr/>
        </p:nvSpPr>
        <p:spPr>
          <a:xfrm>
            <a:off x="492691" y="584113"/>
            <a:ext cx="63501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dirty="0"/>
              <a:t>Output &gt; Report.htm</a:t>
            </a:r>
            <a:r>
              <a:rPr lang="ja-JP" altLang="en-US" dirty="0"/>
              <a:t>のシミュレーション条件を参照する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3AC9607-29A9-4C12-8491-1A537BB917E4}"/>
              </a:ext>
            </a:extLst>
          </p:cNvPr>
          <p:cNvSpPr txBox="1"/>
          <p:nvPr/>
        </p:nvSpPr>
        <p:spPr>
          <a:xfrm>
            <a:off x="4465530" y="2440052"/>
            <a:ext cx="40646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/>
              <a:t>最大値</a:t>
            </a:r>
            <a:r>
              <a:rPr lang="en-US" altLang="ja-JP" dirty="0"/>
              <a:t>1000000000 =&gt; </a:t>
            </a:r>
            <a:r>
              <a:rPr lang="ja-JP" altLang="en-US" dirty="0"/>
              <a:t>推奨 </a:t>
            </a:r>
            <a:r>
              <a:rPr lang="en-US" altLang="ja-JP" dirty="0"/>
              <a:t>: 10000</a:t>
            </a:r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B7867CE-38E2-49C8-8BD8-A1EDC9F7F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92" r="54528" b="46805"/>
          <a:stretch/>
        </p:blipFill>
        <p:spPr>
          <a:xfrm>
            <a:off x="492691" y="3210979"/>
            <a:ext cx="8572307" cy="179122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D7A2ECD-70E3-4CE6-B9E4-78A4354623E9}"/>
              </a:ext>
            </a:extLst>
          </p:cNvPr>
          <p:cNvSpPr txBox="1"/>
          <p:nvPr/>
        </p:nvSpPr>
        <p:spPr>
          <a:xfrm>
            <a:off x="4465530" y="4632868"/>
            <a:ext cx="40646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/>
              <a:t>最大値</a:t>
            </a:r>
            <a:r>
              <a:rPr lang="en-US" altLang="ja-JP" dirty="0"/>
              <a:t>1000000000 =&gt; </a:t>
            </a:r>
            <a:r>
              <a:rPr lang="ja-JP" altLang="en-US" dirty="0"/>
              <a:t>推奨 </a:t>
            </a:r>
            <a:r>
              <a:rPr lang="en-US" altLang="ja-JP" dirty="0"/>
              <a:t>: 20000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71503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B6448EB-7733-423B-B971-96D372DD7F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83" r="54528" b="21906"/>
          <a:stretch/>
        </p:blipFill>
        <p:spPr>
          <a:xfrm>
            <a:off x="492691" y="3680520"/>
            <a:ext cx="8572307" cy="2593367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746211A-F951-4868-8E76-33502DF03915}"/>
              </a:ext>
            </a:extLst>
          </p:cNvPr>
          <p:cNvSpPr txBox="1"/>
          <p:nvPr/>
        </p:nvSpPr>
        <p:spPr>
          <a:xfrm>
            <a:off x="492691" y="584113"/>
            <a:ext cx="63501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dirty="0"/>
              <a:t>Output &gt; Report.htm</a:t>
            </a:r>
            <a:r>
              <a:rPr lang="ja-JP" altLang="en-US" dirty="0"/>
              <a:t>のシミュレーション条件を参照する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3AC9607-29A9-4C12-8491-1A537BB917E4}"/>
              </a:ext>
            </a:extLst>
          </p:cNvPr>
          <p:cNvSpPr txBox="1"/>
          <p:nvPr/>
        </p:nvSpPr>
        <p:spPr>
          <a:xfrm>
            <a:off x="5267197" y="4977203"/>
            <a:ext cx="28621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dirty="0"/>
              <a:t>Initial Temp : </a:t>
            </a:r>
            <a:r>
              <a:rPr lang="ja-JP" altLang="en-US" dirty="0"/>
              <a:t>開始温度</a:t>
            </a:r>
            <a:endParaRPr lang="en-US" altLang="ja-JP" dirty="0"/>
          </a:p>
          <a:p>
            <a:r>
              <a:rPr lang="en-US" altLang="ja-JP" dirty="0"/>
              <a:t>Target Temp : </a:t>
            </a:r>
            <a:r>
              <a:rPr lang="ja-JP" altLang="en-US" dirty="0"/>
              <a:t>到達温度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49F7C4-EA57-48B6-B047-C3E648A16E6D}"/>
              </a:ext>
            </a:extLst>
          </p:cNvPr>
          <p:cNvSpPr txBox="1"/>
          <p:nvPr/>
        </p:nvSpPr>
        <p:spPr>
          <a:xfrm>
            <a:off x="9663834" y="5627556"/>
            <a:ext cx="17098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/>
              <a:t>書き換え箇所</a:t>
            </a:r>
            <a:endParaRPr lang="en-US" altLang="ja-JP" dirty="0"/>
          </a:p>
          <a:p>
            <a:r>
              <a:rPr lang="en-US" altLang="ja-JP" dirty="0" err="1"/>
              <a:t>heating.inp</a:t>
            </a:r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DD3CF88-2830-4076-A6A0-235CB3DEE1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912" r="68341" b="23653"/>
          <a:stretch/>
        </p:blipFill>
        <p:spPr>
          <a:xfrm>
            <a:off x="2088493" y="1209849"/>
            <a:ext cx="8015014" cy="196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94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4BC1E9-BC2D-41EA-8C3B-31E9CCD2D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98" r="50000" b="29034"/>
          <a:stretch/>
        </p:blipFill>
        <p:spPr>
          <a:xfrm>
            <a:off x="492691" y="3820438"/>
            <a:ext cx="10340858" cy="255531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746211A-F951-4868-8E76-33502DF03915}"/>
              </a:ext>
            </a:extLst>
          </p:cNvPr>
          <p:cNvSpPr txBox="1"/>
          <p:nvPr/>
        </p:nvSpPr>
        <p:spPr>
          <a:xfrm>
            <a:off x="492691" y="584113"/>
            <a:ext cx="63501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dirty="0"/>
              <a:t>Output &gt; Report.htm</a:t>
            </a:r>
            <a:r>
              <a:rPr lang="ja-JP" altLang="en-US" dirty="0"/>
              <a:t>のシミュレーション条件を参照する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3AC9607-29A9-4C12-8491-1A537BB917E4}"/>
              </a:ext>
            </a:extLst>
          </p:cNvPr>
          <p:cNvSpPr txBox="1"/>
          <p:nvPr/>
        </p:nvSpPr>
        <p:spPr>
          <a:xfrm>
            <a:off x="6096000" y="4683538"/>
            <a:ext cx="417534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dirty="0"/>
              <a:t>Initial Temp, Target Temp</a:t>
            </a:r>
            <a:r>
              <a:rPr lang="ja-JP" altLang="en-US" dirty="0"/>
              <a:t>は自動設定</a:t>
            </a:r>
            <a:endParaRPr lang="en-US" altLang="ja-JP" dirty="0"/>
          </a:p>
          <a:p>
            <a:r>
              <a:rPr lang="ja-JP" altLang="en-US" dirty="0"/>
              <a:t>シミュレーション時間を入力する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49F7C4-EA57-48B6-B047-C3E648A16E6D}"/>
              </a:ext>
            </a:extLst>
          </p:cNvPr>
          <p:cNvSpPr txBox="1"/>
          <p:nvPr/>
        </p:nvSpPr>
        <p:spPr>
          <a:xfrm>
            <a:off x="10103507" y="5581390"/>
            <a:ext cx="19540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/>
              <a:t>書き換え箇所</a:t>
            </a:r>
            <a:endParaRPr lang="en-US" altLang="ja-JP" dirty="0"/>
          </a:p>
          <a:p>
            <a:r>
              <a:rPr lang="en-US" altLang="ja-JP" dirty="0" err="1"/>
              <a:t>equilibration.inp</a:t>
            </a:r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A976534-0E38-4CDF-A87B-78A17EF4A5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8" t="49200" r="66069" b="39609"/>
          <a:stretch/>
        </p:blipFill>
        <p:spPr>
          <a:xfrm>
            <a:off x="2142886" y="1528131"/>
            <a:ext cx="7906228" cy="174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45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D4BC1E9-BC2D-41EA-8C3B-31E9CCD2D4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198" r="50000" b="29034"/>
          <a:stretch/>
        </p:blipFill>
        <p:spPr>
          <a:xfrm>
            <a:off x="492691" y="3820438"/>
            <a:ext cx="10340858" cy="255531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746211A-F951-4868-8E76-33502DF03915}"/>
              </a:ext>
            </a:extLst>
          </p:cNvPr>
          <p:cNvSpPr txBox="1"/>
          <p:nvPr/>
        </p:nvSpPr>
        <p:spPr>
          <a:xfrm>
            <a:off x="492691" y="584113"/>
            <a:ext cx="63501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dirty="0"/>
              <a:t>Output &gt; Report.htm</a:t>
            </a:r>
            <a:r>
              <a:rPr lang="ja-JP" altLang="en-US" dirty="0"/>
              <a:t>のシミュレーション条件を参照する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3AC9607-29A9-4C12-8491-1A537BB917E4}"/>
              </a:ext>
            </a:extLst>
          </p:cNvPr>
          <p:cNvSpPr txBox="1"/>
          <p:nvPr/>
        </p:nvSpPr>
        <p:spPr>
          <a:xfrm>
            <a:off x="6096000" y="4683538"/>
            <a:ext cx="417534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dirty="0"/>
              <a:t>Initial Temp, Target Temp</a:t>
            </a:r>
            <a:r>
              <a:rPr lang="ja-JP" altLang="en-US" dirty="0"/>
              <a:t>は自動設定</a:t>
            </a:r>
            <a:endParaRPr lang="en-US" altLang="ja-JP" dirty="0"/>
          </a:p>
          <a:p>
            <a:r>
              <a:rPr lang="ja-JP" altLang="en-US" dirty="0"/>
              <a:t>シミュレーション時間を入力する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F49F7C4-EA57-48B6-B047-C3E648A16E6D}"/>
              </a:ext>
            </a:extLst>
          </p:cNvPr>
          <p:cNvSpPr txBox="1"/>
          <p:nvPr/>
        </p:nvSpPr>
        <p:spPr>
          <a:xfrm>
            <a:off x="10103507" y="5581390"/>
            <a:ext cx="195406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/>
              <a:t>書き換え箇所</a:t>
            </a:r>
            <a:endParaRPr lang="en-US" altLang="ja-JP" dirty="0"/>
          </a:p>
          <a:p>
            <a:r>
              <a:rPr lang="en-US" altLang="ja-JP" dirty="0" err="1"/>
              <a:t>production.inp</a:t>
            </a:r>
            <a:endParaRPr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A976534-0E38-4CDF-A87B-78A17EF4A5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667" r="68227" b="26688"/>
          <a:stretch/>
        </p:blipFill>
        <p:spPr>
          <a:xfrm>
            <a:off x="1710006" y="1403648"/>
            <a:ext cx="7906228" cy="196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59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3AC9607-29A9-4C12-8491-1A537BB917E4}"/>
              </a:ext>
            </a:extLst>
          </p:cNvPr>
          <p:cNvSpPr txBox="1"/>
          <p:nvPr/>
        </p:nvSpPr>
        <p:spPr>
          <a:xfrm>
            <a:off x="724792" y="494342"/>
            <a:ext cx="31582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/>
              <a:t>変更後のパラメータの一覧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A2EFDCE-8511-4A0B-B08E-9410E98DC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93" r="76788" b="18615"/>
          <a:stretch/>
        </p:blipFill>
        <p:spPr>
          <a:xfrm>
            <a:off x="397917" y="863674"/>
            <a:ext cx="4112651" cy="585715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1201F5-FA11-486B-BBED-0CE7F2CEB0DA}"/>
              </a:ext>
            </a:extLst>
          </p:cNvPr>
          <p:cNvSpPr txBox="1"/>
          <p:nvPr/>
        </p:nvSpPr>
        <p:spPr>
          <a:xfrm>
            <a:off x="5824601" y="2705725"/>
            <a:ext cx="49623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44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ParaReWriter.py</a:t>
            </a:r>
          </a:p>
          <a:p>
            <a:pPr algn="ctr"/>
            <a:r>
              <a:rPr kumimoji="1" lang="ja-JP" altLang="en-US" sz="44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終了</a:t>
            </a:r>
            <a:endParaRPr kumimoji="1" lang="en-US" altLang="ja-JP" sz="4400" dirty="0">
              <a:latin typeface="Times New Roman" panose="020206030504050203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636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ABFBA8E-025F-431D-8A36-54B4F6E301A8}"/>
              </a:ext>
            </a:extLst>
          </p:cNvPr>
          <p:cNvSpPr txBox="1"/>
          <p:nvPr/>
        </p:nvSpPr>
        <p:spPr>
          <a:xfrm>
            <a:off x="2031304" y="2659559"/>
            <a:ext cx="81293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MD</a:t>
            </a:r>
            <a:r>
              <a:rPr lang="ja-JP" altLang="en-US" sz="44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 </a:t>
            </a:r>
            <a:r>
              <a:rPr lang="en-US" altLang="ja-JP" sz="44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to</a:t>
            </a:r>
            <a:r>
              <a:rPr lang="ja-JP" altLang="en-US" sz="44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 </a:t>
            </a:r>
            <a:r>
              <a:rPr lang="en-US" altLang="ja-JP" sz="44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AC.py</a:t>
            </a:r>
          </a:p>
          <a:p>
            <a:pPr algn="ctr"/>
            <a:r>
              <a:rPr kumimoji="1" lang="en-US" altLang="ja-JP" sz="44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MD</a:t>
            </a:r>
            <a:r>
              <a:rPr kumimoji="1" lang="ja-JP" altLang="en-US" sz="44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結果から自己相互相関関数</a:t>
            </a:r>
            <a:endParaRPr kumimoji="1" lang="en-US" altLang="ja-JP" sz="4400" dirty="0">
              <a:latin typeface="Times New Roman" panose="020206030504050203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969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41E17DA-9242-4048-A4D1-93EA9C6F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31" y="550623"/>
            <a:ext cx="9210806" cy="575675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7A03D5-8148-4391-B214-93D4BBA5328E}"/>
              </a:ext>
            </a:extLst>
          </p:cNvPr>
          <p:cNvSpPr txBox="1"/>
          <p:nvPr/>
        </p:nvSpPr>
        <p:spPr>
          <a:xfrm>
            <a:off x="876820" y="2413337"/>
            <a:ext cx="3707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p</a:t>
            </a:r>
            <a:r>
              <a:rPr kumimoji="1" lang="en-US" altLang="ja-JP" dirty="0" err="1"/>
              <a:t>db</a:t>
            </a:r>
            <a:r>
              <a:rPr kumimoji="1" lang="ja-JP" altLang="en-US" dirty="0"/>
              <a:t>ファイル</a:t>
            </a:r>
            <a:r>
              <a:rPr kumimoji="1" lang="en-US" altLang="ja-JP" dirty="0"/>
              <a:t> : Output</a:t>
            </a:r>
            <a:r>
              <a:rPr kumimoji="1" lang="ja-JP" altLang="en-US" dirty="0"/>
              <a:t>フォルダ</a:t>
            </a:r>
            <a:endParaRPr kumimoji="1" lang="en-US" altLang="ja-JP" dirty="0"/>
          </a:p>
          <a:p>
            <a:r>
              <a:rPr kumimoji="1" lang="en-US" altLang="ja-JP" dirty="0"/>
              <a:t>(Discovery Studio</a:t>
            </a:r>
            <a:r>
              <a:rPr kumimoji="1" lang="ja-JP" altLang="en-US" dirty="0"/>
              <a:t>の計算利用時</a:t>
            </a:r>
            <a:r>
              <a:rPr kumimoji="1" lang="en-US" altLang="ja-JP" dirty="0"/>
              <a:t>)</a:t>
            </a:r>
          </a:p>
          <a:p>
            <a:endParaRPr lang="en-US" altLang="ja-JP" dirty="0"/>
          </a:p>
          <a:p>
            <a:r>
              <a:rPr lang="en-US" altLang="ja-JP" dirty="0" err="1"/>
              <a:t>c</a:t>
            </a:r>
            <a:r>
              <a:rPr kumimoji="1" lang="en-US" altLang="ja-JP" dirty="0" err="1"/>
              <a:t>rd</a:t>
            </a:r>
            <a:r>
              <a:rPr kumimoji="1" lang="ja-JP" altLang="en-US" dirty="0"/>
              <a:t>ファイル</a:t>
            </a:r>
            <a:r>
              <a:rPr kumimoji="1" lang="en-US" altLang="ja-JP" dirty="0"/>
              <a:t> : Production</a:t>
            </a:r>
            <a:r>
              <a:rPr kumimoji="1" lang="ja-JP" altLang="en-US" dirty="0"/>
              <a:t>フォルダ</a:t>
            </a:r>
            <a:endParaRPr kumimoji="1"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計算サーバー利用時</a:t>
            </a:r>
            <a:r>
              <a:rPr lang="en-US" altLang="ja-JP" dirty="0"/>
              <a:t>)</a:t>
            </a:r>
          </a:p>
          <a:p>
            <a:endParaRPr lang="en-US" altLang="ja-JP" dirty="0"/>
          </a:p>
          <a:p>
            <a:r>
              <a:rPr lang="ja-JP" altLang="en-US" dirty="0"/>
              <a:t>デフォルトは</a:t>
            </a:r>
            <a:r>
              <a:rPr lang="en-US" altLang="ja-JP" dirty="0" err="1"/>
              <a:t>pdb</a:t>
            </a:r>
            <a:endParaRPr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A4D51D2-2F9F-48DE-AD3B-0A1A09318E56}"/>
              </a:ext>
            </a:extLst>
          </p:cNvPr>
          <p:cNvSpPr txBox="1"/>
          <p:nvPr/>
        </p:nvSpPr>
        <p:spPr>
          <a:xfrm>
            <a:off x="9294312" y="4259996"/>
            <a:ext cx="275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クリックして</a:t>
            </a:r>
            <a:r>
              <a:rPr kumimoji="1" lang="en-US" altLang="ja-JP" dirty="0" err="1"/>
              <a:t>pdb</a:t>
            </a:r>
            <a:r>
              <a:rPr lang="en-US" altLang="ja-JP" dirty="0"/>
              <a:t>, </a:t>
            </a:r>
            <a:r>
              <a:rPr lang="en-US" altLang="ja-JP" dirty="0" err="1"/>
              <a:t>c</a:t>
            </a:r>
            <a:r>
              <a:rPr kumimoji="1" lang="en-US" altLang="ja-JP" dirty="0" err="1"/>
              <a:t>rd</a:t>
            </a:r>
            <a:endParaRPr kumimoji="1" lang="en-US" altLang="ja-JP" dirty="0"/>
          </a:p>
          <a:p>
            <a:r>
              <a:rPr lang="ja-JP" altLang="en-US" dirty="0"/>
              <a:t>を切り替える</a:t>
            </a:r>
            <a:endParaRPr lang="en-US" altLang="ja-JP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22E72FA-C152-4A76-9DD5-040BAE2CBF59}"/>
              </a:ext>
            </a:extLst>
          </p:cNvPr>
          <p:cNvCxnSpPr>
            <a:cxnSpLocks/>
          </p:cNvCxnSpPr>
          <p:nvPr/>
        </p:nvCxnSpPr>
        <p:spPr>
          <a:xfrm flipH="1">
            <a:off x="8580329" y="4709786"/>
            <a:ext cx="713983" cy="3632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360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FE15ACF-D1E7-4086-8123-8B758F831D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84" t="8814" r="16996" b="14351"/>
          <a:stretch/>
        </p:blipFill>
        <p:spPr>
          <a:xfrm>
            <a:off x="495946" y="433952"/>
            <a:ext cx="6457505" cy="4711485"/>
          </a:xfrm>
          <a:prstGeom prst="rect">
            <a:avLst/>
          </a:prstGeom>
        </p:spPr>
      </p:pic>
      <p:pic>
        <p:nvPicPr>
          <p:cNvPr id="5" name="Picture 4" descr="「pycharm アイコン」の画像検索結果">
            <a:extLst>
              <a:ext uri="{FF2B5EF4-FFF2-40B4-BE49-F238E27FC236}">
                <a16:creationId xmlns:a16="http://schemas.microsoft.com/office/drawing/2014/main" id="{1822F893-CD25-414D-B689-E564B8171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378" y="726031"/>
            <a:ext cx="1741289" cy="174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下 5">
            <a:extLst>
              <a:ext uri="{FF2B5EF4-FFF2-40B4-BE49-F238E27FC236}">
                <a16:creationId xmlns:a16="http://schemas.microsoft.com/office/drawing/2014/main" id="{F3F88235-27E4-402A-8366-B3266505A79F}"/>
              </a:ext>
            </a:extLst>
          </p:cNvPr>
          <p:cNvSpPr/>
          <p:nvPr/>
        </p:nvSpPr>
        <p:spPr>
          <a:xfrm rot="4242211">
            <a:off x="6984332" y="960897"/>
            <a:ext cx="1100380" cy="23329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E56599A-B6A2-42CD-B6C9-1302C21905D1}"/>
              </a:ext>
            </a:extLst>
          </p:cNvPr>
          <p:cNvSpPr txBox="1"/>
          <p:nvPr/>
        </p:nvSpPr>
        <p:spPr>
          <a:xfrm>
            <a:off x="7276152" y="2877629"/>
            <a:ext cx="4825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PyCharm</a:t>
            </a:r>
            <a:r>
              <a:rPr kumimoji="1" lang="ja-JP" altLang="en-US" dirty="0"/>
              <a:t>の実行ファイル</a:t>
            </a:r>
            <a:r>
              <a:rPr lang="en-US" altLang="ja-JP" dirty="0"/>
              <a:t>(pycharm64.exe)</a:t>
            </a:r>
            <a:r>
              <a:rPr lang="ja-JP" altLang="en-US" dirty="0"/>
              <a:t>の</a:t>
            </a:r>
            <a:endParaRPr lang="en-US" altLang="ja-JP" dirty="0"/>
          </a:p>
          <a:p>
            <a:r>
              <a:rPr kumimoji="1" lang="ja-JP" altLang="en-US" dirty="0"/>
              <a:t>を</a:t>
            </a:r>
            <a:r>
              <a:rPr lang="ja-JP" altLang="en-US" dirty="0"/>
              <a:t>検索ウィンドウから</a:t>
            </a:r>
            <a:r>
              <a:rPr kumimoji="1" lang="ja-JP" altLang="en-US" dirty="0"/>
              <a:t>選択する</a:t>
            </a:r>
          </a:p>
        </p:txBody>
      </p:sp>
    </p:spTree>
    <p:extLst>
      <p:ext uri="{BB962C8B-B14F-4D97-AF65-F5344CB8AC3E}">
        <p14:creationId xmlns:p14="http://schemas.microsoft.com/office/powerpoint/2010/main" val="2339325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CEE15B1-8F59-4C54-BAEB-068857865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635"/>
          <a:stretch/>
        </p:blipFill>
        <p:spPr>
          <a:xfrm>
            <a:off x="496865" y="521379"/>
            <a:ext cx="10972800" cy="276825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7A03D5-8148-4391-B214-93D4BBA5328E}"/>
              </a:ext>
            </a:extLst>
          </p:cNvPr>
          <p:cNvSpPr txBox="1"/>
          <p:nvPr/>
        </p:nvSpPr>
        <p:spPr>
          <a:xfrm>
            <a:off x="5983265" y="1680719"/>
            <a:ext cx="1507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純物質</a:t>
            </a:r>
            <a:endParaRPr lang="en-US" altLang="ja-JP" dirty="0"/>
          </a:p>
          <a:p>
            <a:r>
              <a:rPr lang="en-US" altLang="ja-JP" dirty="0"/>
              <a:t>yes : </a:t>
            </a:r>
            <a:r>
              <a:rPr lang="ja-JP" altLang="en-US" dirty="0"/>
              <a:t>水のみ</a:t>
            </a:r>
            <a:endParaRPr lang="en-US" altLang="ja-JP" dirty="0"/>
          </a:p>
          <a:p>
            <a:r>
              <a:rPr lang="en-US" altLang="ja-JP" dirty="0"/>
              <a:t>no : </a:t>
            </a:r>
            <a:r>
              <a:rPr lang="ja-JP" altLang="en-US" dirty="0"/>
              <a:t>水溶液</a:t>
            </a:r>
            <a:endParaRPr lang="en-US" altLang="ja-JP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722E72FA-C152-4A76-9DD5-040BAE2CBF59}"/>
              </a:ext>
            </a:extLst>
          </p:cNvPr>
          <p:cNvCxnSpPr>
            <a:cxnSpLocks/>
          </p:cNvCxnSpPr>
          <p:nvPr/>
        </p:nvCxnSpPr>
        <p:spPr>
          <a:xfrm flipH="1">
            <a:off x="2605414" y="2583584"/>
            <a:ext cx="3486411" cy="4727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>
            <a:extLst>
              <a:ext uri="{FF2B5EF4-FFF2-40B4-BE49-F238E27FC236}">
                <a16:creationId xmlns:a16="http://schemas.microsoft.com/office/drawing/2014/main" id="{D9F25EE3-4AF6-4772-9CC4-79F2070E98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08" r="57154" b="36438"/>
          <a:stretch/>
        </p:blipFill>
        <p:spPr>
          <a:xfrm>
            <a:off x="496865" y="3779386"/>
            <a:ext cx="4701436" cy="267834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219CBB3-374F-4581-940A-D2F1DCD1DD82}"/>
              </a:ext>
            </a:extLst>
          </p:cNvPr>
          <p:cNvSpPr/>
          <p:nvPr/>
        </p:nvSpPr>
        <p:spPr>
          <a:xfrm>
            <a:off x="1916482" y="3289629"/>
            <a:ext cx="19752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/>
              <a:t>yes : </a:t>
            </a:r>
            <a:r>
              <a:rPr lang="ja-JP" altLang="en-US" sz="2400" dirty="0"/>
              <a:t>水のみ</a:t>
            </a:r>
            <a:endParaRPr lang="en-US" altLang="ja-JP" sz="24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018D206-6235-4F10-86DA-C3A06941DA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347" r="53386" b="38698"/>
          <a:stretch/>
        </p:blipFill>
        <p:spPr>
          <a:xfrm>
            <a:off x="5371316" y="4004731"/>
            <a:ext cx="6248662" cy="2090855"/>
          </a:xfrm>
          <a:prstGeom prst="rect">
            <a:avLst/>
          </a:prstGeom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6BB06429-9FA2-4FBE-A67A-3A4FEDEA3A46}"/>
              </a:ext>
            </a:extLst>
          </p:cNvPr>
          <p:cNvSpPr/>
          <p:nvPr/>
        </p:nvSpPr>
        <p:spPr>
          <a:xfrm>
            <a:off x="3995803" y="4446740"/>
            <a:ext cx="1202498" cy="1240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713A013-F1AA-4437-89FB-7E0BD4BC39DA}"/>
              </a:ext>
            </a:extLst>
          </p:cNvPr>
          <p:cNvCxnSpPr>
            <a:cxnSpLocks/>
          </p:cNvCxnSpPr>
          <p:nvPr/>
        </p:nvCxnSpPr>
        <p:spPr>
          <a:xfrm>
            <a:off x="1202499" y="6327732"/>
            <a:ext cx="839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656D318-5784-4451-AB2B-B7B2E4399CB8}"/>
              </a:ext>
            </a:extLst>
          </p:cNvPr>
          <p:cNvCxnSpPr>
            <a:cxnSpLocks/>
          </p:cNvCxnSpPr>
          <p:nvPr/>
        </p:nvCxnSpPr>
        <p:spPr>
          <a:xfrm flipH="1">
            <a:off x="1741119" y="5686816"/>
            <a:ext cx="175363" cy="5109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E766BD4-E327-4975-A8A3-2BA3D69A7234}"/>
              </a:ext>
            </a:extLst>
          </p:cNvPr>
          <p:cNvSpPr/>
          <p:nvPr/>
        </p:nvSpPr>
        <p:spPr>
          <a:xfrm>
            <a:off x="1202499" y="3956898"/>
            <a:ext cx="1891430" cy="1703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1974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>
            <a:extLst>
              <a:ext uri="{FF2B5EF4-FFF2-40B4-BE49-F238E27FC236}">
                <a16:creationId xmlns:a16="http://schemas.microsoft.com/office/drawing/2014/main" id="{1B788E73-C4F7-464F-850A-A45ABB85B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73" r="27947" b="9752"/>
          <a:stretch/>
        </p:blipFill>
        <p:spPr>
          <a:xfrm>
            <a:off x="450828" y="3169085"/>
            <a:ext cx="10901165" cy="3231573"/>
          </a:xfrm>
          <a:prstGeom prst="rect">
            <a:avLst/>
          </a:prstGeom>
        </p:spPr>
      </p:pic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72384F3-FD86-440A-9C1A-5375CA43A0FB}"/>
              </a:ext>
            </a:extLst>
          </p:cNvPr>
          <p:cNvGrpSpPr/>
          <p:nvPr/>
        </p:nvGrpSpPr>
        <p:grpSpPr>
          <a:xfrm>
            <a:off x="137787" y="668765"/>
            <a:ext cx="7906228" cy="1966586"/>
            <a:chOff x="0" y="3286410"/>
            <a:chExt cx="7906228" cy="1966586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E7CD2C4B-393D-46CF-852C-24FE8BE2D3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0667" r="68227" b="26688"/>
            <a:stretch/>
          </p:blipFill>
          <p:spPr>
            <a:xfrm>
              <a:off x="0" y="3286410"/>
              <a:ext cx="7906228" cy="1966586"/>
            </a:xfrm>
            <a:prstGeom prst="rect">
              <a:avLst/>
            </a:prstGeom>
          </p:spPr>
        </p:pic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45CE7FAD-0D42-446F-AFB3-B84614037BC2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52" y="4769700"/>
              <a:ext cx="634860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156C6A8A-B264-4C50-AE83-5BBFF417E270}"/>
              </a:ext>
            </a:extLst>
          </p:cNvPr>
          <p:cNvCxnSpPr>
            <a:cxnSpLocks/>
          </p:cNvCxnSpPr>
          <p:nvPr/>
        </p:nvCxnSpPr>
        <p:spPr>
          <a:xfrm flipH="1">
            <a:off x="3782860" y="2177107"/>
            <a:ext cx="3281819" cy="32315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53C299-3023-46B3-A8CC-C1EDF59D3244}"/>
              </a:ext>
            </a:extLst>
          </p:cNvPr>
          <p:cNvSpPr txBox="1"/>
          <p:nvPr/>
        </p:nvSpPr>
        <p:spPr>
          <a:xfrm>
            <a:off x="4141005" y="4913808"/>
            <a:ext cx="4212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ファイルには原子の座標情報のみ</a:t>
            </a:r>
            <a:endParaRPr kumimoji="1" lang="en-US" altLang="ja-JP" dirty="0"/>
          </a:p>
          <a:p>
            <a:r>
              <a:rPr kumimoji="1" lang="en-US" altLang="ja-JP" dirty="0"/>
              <a:t>=&gt;</a:t>
            </a:r>
            <a:r>
              <a:rPr kumimoji="1" lang="ja-JP" altLang="en-US" dirty="0"/>
              <a:t>数値を入力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E34300BA-42CA-44B4-BC94-7B3BB021D041}"/>
              </a:ext>
            </a:extLst>
          </p:cNvPr>
          <p:cNvCxnSpPr>
            <a:cxnSpLocks/>
          </p:cNvCxnSpPr>
          <p:nvPr/>
        </p:nvCxnSpPr>
        <p:spPr>
          <a:xfrm flipH="1">
            <a:off x="3319266" y="6092054"/>
            <a:ext cx="23153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6F9929C-C417-411A-B15A-B2E19A7A6C54}"/>
              </a:ext>
            </a:extLst>
          </p:cNvPr>
          <p:cNvSpPr txBox="1"/>
          <p:nvPr/>
        </p:nvSpPr>
        <p:spPr>
          <a:xfrm>
            <a:off x="5692254" y="5408680"/>
            <a:ext cx="5062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積分範囲外に積分範囲と同じ範囲があれば</a:t>
            </a:r>
            <a:endParaRPr kumimoji="1" lang="en-US" altLang="ja-JP" dirty="0"/>
          </a:p>
          <a:p>
            <a:r>
              <a:rPr kumimoji="1" lang="ja-JP" altLang="en-US" dirty="0"/>
              <a:t>積分範囲までを再度計算し、</a:t>
            </a:r>
            <a:endParaRPr kumimoji="1" lang="en-US" altLang="ja-JP" dirty="0"/>
          </a:p>
          <a:p>
            <a:r>
              <a:rPr lang="ja-JP" altLang="en-US" dirty="0"/>
              <a:t>自己相互相関関数の平均値を出すこともできる</a:t>
            </a:r>
            <a:endParaRPr kumimoji="1" lang="en-US" altLang="ja-JP" dirty="0"/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6751BB73-B25D-460A-BF84-932A0E94EA4D}"/>
              </a:ext>
            </a:extLst>
          </p:cNvPr>
          <p:cNvCxnSpPr>
            <a:cxnSpLocks/>
          </p:cNvCxnSpPr>
          <p:nvPr/>
        </p:nvCxnSpPr>
        <p:spPr>
          <a:xfrm>
            <a:off x="1432143" y="5586274"/>
            <a:ext cx="265134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092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矢印: 右 10">
            <a:extLst>
              <a:ext uri="{FF2B5EF4-FFF2-40B4-BE49-F238E27FC236}">
                <a16:creationId xmlns:a16="http://schemas.microsoft.com/office/drawing/2014/main" id="{6BB06429-9FA2-4FBE-A67A-3A4FEDEA3A46}"/>
              </a:ext>
            </a:extLst>
          </p:cNvPr>
          <p:cNvSpPr/>
          <p:nvPr/>
        </p:nvSpPr>
        <p:spPr>
          <a:xfrm>
            <a:off x="3995803" y="4446740"/>
            <a:ext cx="1202498" cy="1240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F440FED-3361-48BA-80F3-16A5B1E306C4}"/>
              </a:ext>
            </a:extLst>
          </p:cNvPr>
          <p:cNvSpPr/>
          <p:nvPr/>
        </p:nvSpPr>
        <p:spPr>
          <a:xfrm>
            <a:off x="366071" y="314828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800" dirty="0"/>
              <a:t>no : </a:t>
            </a:r>
            <a:r>
              <a:rPr lang="ja-JP" altLang="en-US" sz="2800" dirty="0"/>
              <a:t>水溶液</a:t>
            </a:r>
            <a:endParaRPr lang="en-US" altLang="ja-JP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BFEE425-447F-401C-A80E-8B3A5D237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42" r="50038"/>
          <a:stretch/>
        </p:blipFill>
        <p:spPr>
          <a:xfrm>
            <a:off x="233820" y="838048"/>
            <a:ext cx="5482225" cy="580581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8DEBBEF-C0C2-421B-BFE1-3FF44D2DD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151" r="53938"/>
          <a:stretch/>
        </p:blipFill>
        <p:spPr>
          <a:xfrm>
            <a:off x="6195163" y="3429000"/>
            <a:ext cx="5054252" cy="3212926"/>
          </a:xfrm>
          <a:prstGeom prst="rect">
            <a:avLst/>
          </a:prstGeom>
        </p:spPr>
      </p:pic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C5264F4-441D-49C5-87A4-9AF9AD922A80}"/>
              </a:ext>
            </a:extLst>
          </p:cNvPr>
          <p:cNvGrpSpPr/>
          <p:nvPr/>
        </p:nvGrpSpPr>
        <p:grpSpPr>
          <a:xfrm>
            <a:off x="5444645" y="885806"/>
            <a:ext cx="6115073" cy="1521056"/>
            <a:chOff x="0" y="3286410"/>
            <a:chExt cx="7906228" cy="1966586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98EA8CF8-9C4D-46D4-BCED-08DCF119D2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0667" r="68227" b="26688"/>
            <a:stretch/>
          </p:blipFill>
          <p:spPr>
            <a:xfrm>
              <a:off x="0" y="3286410"/>
              <a:ext cx="7906228" cy="1966586"/>
            </a:xfrm>
            <a:prstGeom prst="rect">
              <a:avLst/>
            </a:prstGeom>
          </p:spPr>
        </p:pic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312907C5-71B7-482A-9FAD-DF23DC448D14}"/>
                </a:ext>
              </a:extLst>
            </p:cNvPr>
            <p:cNvCxnSpPr>
              <a:cxnSpLocks/>
            </p:cNvCxnSpPr>
            <p:nvPr/>
          </p:nvCxnSpPr>
          <p:spPr>
            <a:xfrm>
              <a:off x="1091852" y="4769700"/>
              <a:ext cx="634860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E1BB5CA7-B80A-466B-8A50-B36E1A9F42CB}"/>
              </a:ext>
            </a:extLst>
          </p:cNvPr>
          <p:cNvCxnSpPr>
            <a:cxnSpLocks/>
          </p:cNvCxnSpPr>
          <p:nvPr/>
        </p:nvCxnSpPr>
        <p:spPr>
          <a:xfrm>
            <a:off x="6993699" y="5360806"/>
            <a:ext cx="18872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0FB25A66-786C-4585-A5F4-8A72ABA3BF14}"/>
              </a:ext>
            </a:extLst>
          </p:cNvPr>
          <p:cNvCxnSpPr>
            <a:cxnSpLocks/>
          </p:cNvCxnSpPr>
          <p:nvPr/>
        </p:nvCxnSpPr>
        <p:spPr>
          <a:xfrm flipH="1">
            <a:off x="8722289" y="2033057"/>
            <a:ext cx="2141951" cy="31652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E69C8E5A-929D-47BB-A06A-C16F491D2B96}"/>
              </a:ext>
            </a:extLst>
          </p:cNvPr>
          <p:cNvSpPr/>
          <p:nvPr/>
        </p:nvSpPr>
        <p:spPr>
          <a:xfrm>
            <a:off x="958844" y="2482018"/>
            <a:ext cx="1891430" cy="1703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5EEFDCDF-D9B8-47D4-A0EB-1B1F124C44B6}"/>
              </a:ext>
            </a:extLst>
          </p:cNvPr>
          <p:cNvCxnSpPr>
            <a:cxnSpLocks/>
          </p:cNvCxnSpPr>
          <p:nvPr/>
        </p:nvCxnSpPr>
        <p:spPr>
          <a:xfrm flipH="1">
            <a:off x="1729196" y="4197880"/>
            <a:ext cx="175363" cy="5109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22B26B08-2A38-429E-8384-80418D0CE5EC}"/>
              </a:ext>
            </a:extLst>
          </p:cNvPr>
          <p:cNvCxnSpPr>
            <a:cxnSpLocks/>
          </p:cNvCxnSpPr>
          <p:nvPr/>
        </p:nvCxnSpPr>
        <p:spPr>
          <a:xfrm>
            <a:off x="983896" y="4861853"/>
            <a:ext cx="83298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51820B47-4ECB-487B-B746-F390CEE506C8}"/>
              </a:ext>
            </a:extLst>
          </p:cNvPr>
          <p:cNvSpPr/>
          <p:nvPr/>
        </p:nvSpPr>
        <p:spPr>
          <a:xfrm>
            <a:off x="1994420" y="4197880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/>
              <a:t>溶質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1683142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92BF4E-08C8-45F9-979C-C0AC8B908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99" r="46195" b="18539"/>
          <a:stretch/>
        </p:blipFill>
        <p:spPr>
          <a:xfrm>
            <a:off x="572022" y="1562621"/>
            <a:ext cx="7893560" cy="418682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0721C54-DD14-45D3-837C-96E17A39B26A}"/>
              </a:ext>
            </a:extLst>
          </p:cNvPr>
          <p:cNvSpPr txBox="1"/>
          <p:nvPr/>
        </p:nvSpPr>
        <p:spPr>
          <a:xfrm>
            <a:off x="572021" y="1002082"/>
            <a:ext cx="2634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混合系の計算過程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92D36ACE-994F-4A71-AB12-F4BD09349884}"/>
              </a:ext>
            </a:extLst>
          </p:cNvPr>
          <p:cNvSpPr txBox="1"/>
          <p:nvPr/>
        </p:nvSpPr>
        <p:spPr>
          <a:xfrm>
            <a:off x="8315269" y="4511457"/>
            <a:ext cx="259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保存先のファイルパス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B990B39-B33C-40FA-9DD1-1C8E67A5D1A3}"/>
              </a:ext>
            </a:extLst>
          </p:cNvPr>
          <p:cNvSpPr txBox="1"/>
          <p:nvPr/>
        </p:nvSpPr>
        <p:spPr>
          <a:xfrm>
            <a:off x="3945772" y="2434224"/>
            <a:ext cx="343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yes :</a:t>
            </a:r>
            <a:r>
              <a:rPr lang="ja-JP" altLang="en-US" dirty="0"/>
              <a:t> 積算する</a:t>
            </a:r>
            <a:r>
              <a:rPr lang="en-US" altLang="ja-JP" dirty="0"/>
              <a:t>, no :</a:t>
            </a:r>
            <a:r>
              <a:rPr lang="ja-JP" altLang="en-US" dirty="0"/>
              <a:t>積算しない</a:t>
            </a:r>
            <a:endParaRPr kumimoji="1" lang="ja-JP" altLang="en-US" dirty="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9ECDEDD-427A-46F4-ABFD-05C2E025FDE7}"/>
              </a:ext>
            </a:extLst>
          </p:cNvPr>
          <p:cNvSpPr/>
          <p:nvPr/>
        </p:nvSpPr>
        <p:spPr>
          <a:xfrm>
            <a:off x="8465582" y="620223"/>
            <a:ext cx="299210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40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MD</a:t>
            </a:r>
            <a:r>
              <a:rPr lang="ja-JP" altLang="en-US" sz="40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 </a:t>
            </a:r>
            <a:r>
              <a:rPr lang="en-US" altLang="ja-JP" sz="40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to</a:t>
            </a:r>
            <a:r>
              <a:rPr lang="ja-JP" altLang="en-US" sz="40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 </a:t>
            </a:r>
            <a:r>
              <a:rPr lang="en-US" altLang="ja-JP" sz="40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AC.py</a:t>
            </a:r>
          </a:p>
          <a:p>
            <a:pPr algn="ctr"/>
            <a:r>
              <a:rPr lang="ja-JP" altLang="en-US" sz="40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終了</a:t>
            </a:r>
            <a:endParaRPr lang="en-US" altLang="ja-JP" sz="4000" dirty="0">
              <a:latin typeface="Times New Roman" panose="020206030504050203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2998897-64F8-46C6-B509-A7F9162E1CB5}"/>
              </a:ext>
            </a:extLst>
          </p:cNvPr>
          <p:cNvSpPr txBox="1"/>
          <p:nvPr/>
        </p:nvSpPr>
        <p:spPr>
          <a:xfrm>
            <a:off x="2977018" y="6002054"/>
            <a:ext cx="5027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計算時間は分子数の</a:t>
            </a:r>
            <a:r>
              <a:rPr kumimoji="1" lang="en-US" altLang="ja-JP" sz="2400" dirty="0"/>
              <a:t>2</a:t>
            </a:r>
            <a:r>
              <a:rPr kumimoji="1" lang="ja-JP" altLang="en-US" sz="2400" dirty="0"/>
              <a:t>乗に比例する</a:t>
            </a:r>
          </a:p>
        </p:txBody>
      </p:sp>
    </p:spTree>
    <p:extLst>
      <p:ext uri="{BB962C8B-B14F-4D97-AF65-F5344CB8AC3E}">
        <p14:creationId xmlns:p14="http://schemas.microsoft.com/office/powerpoint/2010/main" val="694059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ABFBA8E-025F-431D-8A36-54B4F6E301A8}"/>
              </a:ext>
            </a:extLst>
          </p:cNvPr>
          <p:cNvSpPr txBox="1"/>
          <p:nvPr/>
        </p:nvSpPr>
        <p:spPr>
          <a:xfrm>
            <a:off x="1662308" y="2705725"/>
            <a:ext cx="88673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ResultAnalyzer.py</a:t>
            </a:r>
          </a:p>
          <a:p>
            <a:pPr algn="ctr"/>
            <a:r>
              <a:rPr lang="ja-JP" altLang="en-US" sz="44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自己相互相関関数 </a:t>
            </a:r>
            <a:r>
              <a:rPr lang="en-US" altLang="ja-JP" sz="44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to </a:t>
            </a:r>
            <a:r>
              <a:rPr lang="ja-JP" altLang="en-US" sz="44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誘電緩和曲線</a:t>
            </a:r>
            <a:endParaRPr kumimoji="1" lang="en-US" altLang="ja-JP" sz="4400" dirty="0">
              <a:latin typeface="Times New Roman" panose="020206030504050203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707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2103F81-63D5-4ED0-A438-07381B5BC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89" y="538619"/>
            <a:ext cx="9565709" cy="597856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6E4F67A-F394-40A0-91B8-1A929B5509B3}"/>
              </a:ext>
            </a:extLst>
          </p:cNvPr>
          <p:cNvSpPr txBox="1"/>
          <p:nvPr/>
        </p:nvSpPr>
        <p:spPr>
          <a:xfrm>
            <a:off x="1916555" y="2008339"/>
            <a:ext cx="3432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フーリエ変換する</a:t>
            </a:r>
            <a:endParaRPr kumimoji="1" lang="en-US" altLang="ja-JP" dirty="0"/>
          </a:p>
          <a:p>
            <a:r>
              <a:rPr lang="ja-JP" altLang="en-US" dirty="0"/>
              <a:t>自己相互相関関数を選択する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6574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1118DF1-4919-4FD3-BC9F-1DD3B274FE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282" b="46667"/>
          <a:stretch/>
        </p:blipFill>
        <p:spPr>
          <a:xfrm>
            <a:off x="546970" y="513566"/>
            <a:ext cx="9438020" cy="574944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6E4F67A-F394-40A0-91B8-1A929B5509B3}"/>
              </a:ext>
            </a:extLst>
          </p:cNvPr>
          <p:cNvSpPr txBox="1"/>
          <p:nvPr/>
        </p:nvSpPr>
        <p:spPr>
          <a:xfrm>
            <a:off x="3828825" y="3105834"/>
            <a:ext cx="557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自己相互相関関数を</a:t>
            </a:r>
            <a:r>
              <a:rPr kumimoji="1" lang="ja-JP" altLang="en-US" dirty="0"/>
              <a:t>フーリエ変換する時間積分範囲</a:t>
            </a:r>
            <a:endParaRPr kumimoji="1" lang="en-US" altLang="ja-JP" dirty="0"/>
          </a:p>
          <a:p>
            <a:r>
              <a:rPr kumimoji="1" lang="ja-JP" altLang="en-US" dirty="0"/>
              <a:t>時間積分範囲の刻み幅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BCBDE35-7C19-434D-8F1E-B2F4075FCE92}"/>
              </a:ext>
            </a:extLst>
          </p:cNvPr>
          <p:cNvSpPr txBox="1"/>
          <p:nvPr/>
        </p:nvSpPr>
        <p:spPr>
          <a:xfrm>
            <a:off x="7434234" y="3885259"/>
            <a:ext cx="4468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既にフーリエ変換変化済みのファイルが</a:t>
            </a:r>
            <a:endParaRPr kumimoji="1" lang="en-US" altLang="ja-JP" dirty="0"/>
          </a:p>
          <a:p>
            <a:r>
              <a:rPr lang="ja-JP" altLang="en-US" dirty="0"/>
              <a:t>ある場合に表示される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AE1811F-47A1-4FC2-BD17-CB18D36C5127}"/>
              </a:ext>
            </a:extLst>
          </p:cNvPr>
          <p:cNvSpPr txBox="1"/>
          <p:nvPr/>
        </p:nvSpPr>
        <p:spPr>
          <a:xfrm>
            <a:off x="3828825" y="4828068"/>
            <a:ext cx="5574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開始周波数</a:t>
            </a:r>
            <a:r>
              <a:rPr kumimoji="1" lang="en-US" altLang="ja-JP" dirty="0"/>
              <a:t>, </a:t>
            </a:r>
            <a:r>
              <a:rPr kumimoji="1" lang="ja-JP" altLang="en-US" dirty="0"/>
              <a:t>終端周波数は任意の幅にできる</a:t>
            </a:r>
            <a:endParaRPr kumimoji="1" lang="en-US" altLang="ja-JP" dirty="0"/>
          </a:p>
          <a:p>
            <a:r>
              <a:rPr lang="ja-JP" altLang="en-US" dirty="0"/>
              <a:t>周波数は</a:t>
            </a:r>
            <a:r>
              <a:rPr lang="en-US" altLang="ja-JP" dirty="0"/>
              <a:t>3</a:t>
            </a:r>
            <a:r>
              <a:rPr lang="ja-JP" altLang="en-US" dirty="0"/>
              <a:t>桁</a:t>
            </a:r>
            <a:r>
              <a:rPr lang="en-US" altLang="ja-JP" dirty="0"/>
              <a:t>~4</a:t>
            </a:r>
            <a:r>
              <a:rPr lang="ja-JP" altLang="en-US" dirty="0"/>
              <a:t>桁くらいが目安</a:t>
            </a:r>
            <a:endParaRPr lang="en-US" altLang="ja-JP" dirty="0"/>
          </a:p>
          <a:p>
            <a:r>
              <a:rPr kumimoji="1" lang="ja-JP" altLang="en-US" dirty="0"/>
              <a:t>刻みは開始周波数と同じくらいがデータが見やすい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04074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図 41">
            <a:extLst>
              <a:ext uri="{FF2B5EF4-FFF2-40B4-BE49-F238E27FC236}">
                <a16:creationId xmlns:a16="http://schemas.microsoft.com/office/drawing/2014/main" id="{91CABB14-FEA0-48CF-947F-B40784EF3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14" t="37461" r="20738" b="10998"/>
          <a:stretch/>
        </p:blipFill>
        <p:spPr>
          <a:xfrm>
            <a:off x="2622752" y="2154007"/>
            <a:ext cx="4317464" cy="415812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BD8DDFB-4979-4583-B524-7B7F74F95487}"/>
              </a:ext>
            </a:extLst>
          </p:cNvPr>
          <p:cNvSpPr txBox="1"/>
          <p:nvPr/>
        </p:nvSpPr>
        <p:spPr>
          <a:xfrm>
            <a:off x="481725" y="545873"/>
            <a:ext cx="70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MD</a:t>
            </a:r>
            <a:r>
              <a:rPr lang="ja-JP" altLang="en-US" dirty="0"/>
              <a:t>結果フォルダ</a:t>
            </a:r>
            <a:r>
              <a:rPr lang="en-US" altLang="ja-JP" dirty="0"/>
              <a:t>&gt;</a:t>
            </a:r>
            <a:r>
              <a:rPr lang="en-US" altLang="ja-JP" dirty="0" err="1"/>
              <a:t>time_windows</a:t>
            </a:r>
            <a:r>
              <a:rPr lang="en-US" altLang="ja-JP" dirty="0"/>
              <a:t>&gt;</a:t>
            </a:r>
            <a:r>
              <a:rPr lang="en-US" altLang="ja-JP" dirty="0" err="1"/>
              <a:t>MD_relaxation</a:t>
            </a:r>
            <a:endParaRPr kumimoji="1" lang="ja-JP" altLang="en-US" dirty="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165D3DFB-F5BD-46B1-8B15-2915B084D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95" t="20091" r="64574" b="41187"/>
          <a:stretch/>
        </p:blipFill>
        <p:spPr>
          <a:xfrm>
            <a:off x="388307" y="1377861"/>
            <a:ext cx="2505206" cy="2655519"/>
          </a:xfrm>
          <a:prstGeom prst="rect">
            <a:avLst/>
          </a:prstGeom>
        </p:spPr>
      </p:pic>
      <p:sp>
        <p:nvSpPr>
          <p:cNvPr id="35" name="矢印: 折線 34">
            <a:extLst>
              <a:ext uri="{FF2B5EF4-FFF2-40B4-BE49-F238E27FC236}">
                <a16:creationId xmlns:a16="http://schemas.microsoft.com/office/drawing/2014/main" id="{FE0C2BAD-4D3C-41FA-AC71-C5D25A5AFBE2}"/>
              </a:ext>
            </a:extLst>
          </p:cNvPr>
          <p:cNvSpPr/>
          <p:nvPr/>
        </p:nvSpPr>
        <p:spPr>
          <a:xfrm rot="10800000" flipH="1">
            <a:off x="1050590" y="4232989"/>
            <a:ext cx="1717513" cy="100289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7" name="図 36">
            <a:extLst>
              <a:ext uri="{FF2B5EF4-FFF2-40B4-BE49-F238E27FC236}">
                <a16:creationId xmlns:a16="http://schemas.microsoft.com/office/drawing/2014/main" id="{63039C3F-60E2-4CCE-B9C4-C3EFB35FB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806" y="2639052"/>
            <a:ext cx="5100598" cy="3187874"/>
          </a:xfrm>
          <a:prstGeom prst="rect">
            <a:avLst/>
          </a:prstGeom>
        </p:spPr>
      </p:pic>
      <p:sp>
        <p:nvSpPr>
          <p:cNvPr id="38" name="矢印: 折線 37">
            <a:extLst>
              <a:ext uri="{FF2B5EF4-FFF2-40B4-BE49-F238E27FC236}">
                <a16:creationId xmlns:a16="http://schemas.microsoft.com/office/drawing/2014/main" id="{5684B761-CC5E-44B5-8FD9-18C8783D38F2}"/>
              </a:ext>
            </a:extLst>
          </p:cNvPr>
          <p:cNvSpPr/>
          <p:nvPr/>
        </p:nvSpPr>
        <p:spPr>
          <a:xfrm rot="16200000" flipH="1" flipV="1">
            <a:off x="5713419" y="-1704127"/>
            <a:ext cx="701814" cy="7844750"/>
          </a:xfrm>
          <a:prstGeom prst="bentArrow">
            <a:avLst>
              <a:gd name="adj1" fmla="val 25000"/>
              <a:gd name="adj2" fmla="val 24376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1CF2BE2-5F93-4862-96D0-4B2298525A08}"/>
              </a:ext>
            </a:extLst>
          </p:cNvPr>
          <p:cNvSpPr txBox="1"/>
          <p:nvPr/>
        </p:nvSpPr>
        <p:spPr>
          <a:xfrm>
            <a:off x="4194780" y="2769190"/>
            <a:ext cx="240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静的誘電率で正規化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6CEC81C-9D66-4789-986C-D5F04B7FD42A}"/>
              </a:ext>
            </a:extLst>
          </p:cNvPr>
          <p:cNvSpPr txBox="1"/>
          <p:nvPr/>
        </p:nvSpPr>
        <p:spPr>
          <a:xfrm>
            <a:off x="3862192" y="6104261"/>
            <a:ext cx="240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/>
              <a:t>Ngraph</a:t>
            </a:r>
            <a:r>
              <a:rPr lang="ja-JP" altLang="en-US" dirty="0"/>
              <a:t>利用可能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3233C967-53C8-4BFA-ADB1-61F902187FE8}"/>
              </a:ext>
            </a:extLst>
          </p:cNvPr>
          <p:cNvSpPr txBox="1"/>
          <p:nvPr/>
        </p:nvSpPr>
        <p:spPr>
          <a:xfrm>
            <a:off x="8715249" y="6103827"/>
            <a:ext cx="1826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K</a:t>
            </a:r>
            <a:r>
              <a:rPr kumimoji="1" lang="en-US" altLang="ja-JP" dirty="0"/>
              <a:t>-fit14</a:t>
            </a:r>
            <a:r>
              <a:rPr kumimoji="1" lang="ja-JP" altLang="en-US" dirty="0"/>
              <a:t>に対応</a:t>
            </a:r>
          </a:p>
        </p:txBody>
      </p:sp>
    </p:spTree>
    <p:extLst>
      <p:ext uri="{BB962C8B-B14F-4D97-AF65-F5344CB8AC3E}">
        <p14:creationId xmlns:p14="http://schemas.microsoft.com/office/powerpoint/2010/main" val="4012458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26AAAA2-DB83-4C21-A51B-A023D0FB6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45" t="25753" r="30441" b="21462"/>
          <a:stretch/>
        </p:blipFill>
        <p:spPr>
          <a:xfrm>
            <a:off x="4982265" y="1015426"/>
            <a:ext cx="5937339" cy="5152824"/>
          </a:xfrm>
          <a:prstGeom prst="rect">
            <a:avLst/>
          </a:prstGeom>
        </p:spPr>
      </p:pic>
      <p:sp>
        <p:nvSpPr>
          <p:cNvPr id="2" name="矢印: 上下 1">
            <a:extLst>
              <a:ext uri="{FF2B5EF4-FFF2-40B4-BE49-F238E27FC236}">
                <a16:creationId xmlns:a16="http://schemas.microsoft.com/office/drawing/2014/main" id="{CCA57ED1-97EB-4864-B07B-B0D45C40F6E1}"/>
              </a:ext>
            </a:extLst>
          </p:cNvPr>
          <p:cNvSpPr/>
          <p:nvPr/>
        </p:nvSpPr>
        <p:spPr>
          <a:xfrm>
            <a:off x="8430016" y="2553308"/>
            <a:ext cx="1183884" cy="2306791"/>
          </a:xfrm>
          <a:prstGeom prst="up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C000"/>
              </a:solidFill>
            </a:endParaRPr>
          </a:p>
        </p:txBody>
      </p:sp>
      <p:sp>
        <p:nvSpPr>
          <p:cNvPr id="3" name="矢印: 右 2">
            <a:extLst>
              <a:ext uri="{FF2B5EF4-FFF2-40B4-BE49-F238E27FC236}">
                <a16:creationId xmlns:a16="http://schemas.microsoft.com/office/drawing/2014/main" id="{E639473A-7969-472C-85E9-9E3BAFED076B}"/>
              </a:ext>
            </a:extLst>
          </p:cNvPr>
          <p:cNvSpPr/>
          <p:nvPr/>
        </p:nvSpPr>
        <p:spPr>
          <a:xfrm rot="17465691">
            <a:off x="4972347" y="3239306"/>
            <a:ext cx="3560134" cy="3161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B9D85720-9B66-44AD-AF2B-1E3EB48CA6BE}"/>
              </a:ext>
            </a:extLst>
          </p:cNvPr>
          <p:cNvSpPr/>
          <p:nvPr/>
        </p:nvSpPr>
        <p:spPr>
          <a:xfrm>
            <a:off x="7703507" y="2092827"/>
            <a:ext cx="2050031" cy="2370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コネクタ: 曲線 16">
            <a:extLst>
              <a:ext uri="{FF2B5EF4-FFF2-40B4-BE49-F238E27FC236}">
                <a16:creationId xmlns:a16="http://schemas.microsoft.com/office/drawing/2014/main" id="{C190F0E6-E98B-4431-90FB-4D63D6204A8A}"/>
              </a:ext>
            </a:extLst>
          </p:cNvPr>
          <p:cNvCxnSpPr/>
          <p:nvPr/>
        </p:nvCxnSpPr>
        <p:spPr>
          <a:xfrm>
            <a:off x="6225435" y="1891430"/>
            <a:ext cx="3528103" cy="3223647"/>
          </a:xfrm>
          <a:prstGeom prst="curvedConnector3">
            <a:avLst>
              <a:gd name="adj1" fmla="val 1360"/>
            </a:avLst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72CF765-BF9E-46DC-ACDF-A578198C1F8C}"/>
                  </a:ext>
                </a:extLst>
              </p:cNvPr>
              <p:cNvSpPr txBox="1"/>
              <p:nvPr/>
            </p:nvSpPr>
            <p:spPr>
              <a:xfrm rot="16200000">
                <a:off x="10074306" y="3105834"/>
                <a:ext cx="120719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ja-JP" altLang="en-US" sz="360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kumimoji="1" lang="en-US" altLang="ja-JP" sz="3600" b="0" i="1" smtClean="0">
                        <a:latin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kumimoji="1" lang="en-US" altLang="ja-JP" sz="3600" dirty="0"/>
                  <a:t>/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sz="3600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ja-JP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F72CF765-BF9E-46DC-ACDF-A578198C1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074306" y="3105834"/>
                <a:ext cx="1207190" cy="646331"/>
              </a:xfrm>
              <a:prstGeom prst="rect">
                <a:avLst/>
              </a:prstGeom>
              <a:blipFill>
                <a:blip r:embed="rId3"/>
                <a:stretch>
                  <a:fillRect l="-15094" r="-349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139E16F8-4598-4E8C-A76E-B5358E7290DA}"/>
                  </a:ext>
                </a:extLst>
              </p:cNvPr>
              <p:cNvSpPr txBox="1"/>
              <p:nvPr/>
            </p:nvSpPr>
            <p:spPr>
              <a:xfrm rot="16200000">
                <a:off x="3281668" y="3074232"/>
                <a:ext cx="398250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3600" dirty="0" err="1"/>
                  <a:t>Relaxationtime</a:t>
                </a:r>
                <a:r>
                  <a:rPr lang="en-US" altLang="ja-JP" sz="3600" dirty="0"/>
                  <a:t> : </a:t>
                </a:r>
                <a14:m>
                  <m:oMath xmlns:m="http://schemas.openxmlformats.org/officeDocument/2006/math">
                    <m:r>
                      <a:rPr kumimoji="1" lang="ja-JP" altLang="en-US" sz="360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139E16F8-4598-4E8C-A76E-B5358E72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281668" y="3074232"/>
                <a:ext cx="3982500" cy="646331"/>
              </a:xfrm>
              <a:prstGeom prst="rect">
                <a:avLst/>
              </a:prstGeom>
              <a:blipFill>
                <a:blip r:embed="rId4"/>
                <a:stretch>
                  <a:fillRect l="-15094" r="-34906" b="-45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7BD8DDFB-4979-4583-B524-7B7F74F95487}"/>
              </a:ext>
            </a:extLst>
          </p:cNvPr>
          <p:cNvSpPr txBox="1"/>
          <p:nvPr/>
        </p:nvSpPr>
        <p:spPr>
          <a:xfrm>
            <a:off x="481725" y="545873"/>
            <a:ext cx="7058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MD</a:t>
            </a:r>
            <a:r>
              <a:rPr lang="ja-JP" altLang="en-US" dirty="0"/>
              <a:t>結果フォルダ</a:t>
            </a:r>
            <a:r>
              <a:rPr lang="en-US" altLang="ja-JP" dirty="0"/>
              <a:t>&gt;</a:t>
            </a:r>
            <a:r>
              <a:rPr lang="en-US" altLang="ja-JP" dirty="0" err="1"/>
              <a:t>time_windows</a:t>
            </a:r>
            <a:r>
              <a:rPr lang="en-US" altLang="ja-JP" dirty="0"/>
              <a:t>&gt;</a:t>
            </a:r>
            <a:r>
              <a:rPr lang="en-US" altLang="ja-JP" dirty="0" err="1"/>
              <a:t>MD_relaxation</a:t>
            </a:r>
            <a:r>
              <a:rPr lang="en-US" altLang="ja-JP" dirty="0"/>
              <a:t>&gt;</a:t>
            </a:r>
            <a:r>
              <a:rPr lang="en-US" altLang="ja-JP" dirty="0" err="1"/>
              <a:t>analyze_data</a:t>
            </a:r>
            <a:endParaRPr kumimoji="1" lang="ja-JP" altLang="en-US" dirty="0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32DAC5C1-5455-441E-94B3-36CD3BF43E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63" t="18434" r="60594" b="62192"/>
          <a:stretch/>
        </p:blipFill>
        <p:spPr>
          <a:xfrm>
            <a:off x="256347" y="2553308"/>
            <a:ext cx="4089810" cy="2077060"/>
          </a:xfrm>
          <a:prstGeom prst="rect">
            <a:avLst/>
          </a:prstGeom>
        </p:spPr>
      </p:pic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C3B8E5A5-1EE7-44E7-BB66-76A4AD214B51}"/>
              </a:ext>
            </a:extLst>
          </p:cNvPr>
          <p:cNvCxnSpPr>
            <a:cxnSpLocks/>
          </p:cNvCxnSpPr>
          <p:nvPr/>
        </p:nvCxnSpPr>
        <p:spPr>
          <a:xfrm flipV="1">
            <a:off x="2578100" y="3429000"/>
            <a:ext cx="7737909" cy="16283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B858FD75-E5CD-42B0-AECC-66956A7BD0CC}"/>
              </a:ext>
            </a:extLst>
          </p:cNvPr>
          <p:cNvCxnSpPr>
            <a:cxnSpLocks/>
          </p:cNvCxnSpPr>
          <p:nvPr/>
        </p:nvCxnSpPr>
        <p:spPr>
          <a:xfrm>
            <a:off x="2578100" y="3932273"/>
            <a:ext cx="2260600" cy="11432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C3B6CFD-0A08-4884-B19E-59D02E828352}"/>
              </a:ext>
            </a:extLst>
          </p:cNvPr>
          <p:cNvSpPr txBox="1"/>
          <p:nvPr/>
        </p:nvSpPr>
        <p:spPr>
          <a:xfrm>
            <a:off x="6752414" y="5806806"/>
            <a:ext cx="2603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時間積分範囲</a:t>
            </a:r>
            <a:r>
              <a:rPr kumimoji="1" lang="en-US" altLang="ja-JP" sz="2400" dirty="0"/>
              <a:t>[</a:t>
            </a:r>
            <a:r>
              <a:rPr kumimoji="1" lang="en-US" altLang="ja-JP" sz="2400" dirty="0" err="1"/>
              <a:t>ps</a:t>
            </a:r>
            <a:r>
              <a:rPr kumimoji="1" lang="en-US" altLang="ja-JP" sz="2400" dirty="0"/>
              <a:t>]</a:t>
            </a:r>
            <a:endParaRPr kumimoji="1" lang="ja-JP" altLang="en-US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7CF7C53-8B63-4DE0-B00C-4608404C2048}"/>
              </a:ext>
            </a:extLst>
          </p:cNvPr>
          <p:cNvSpPr txBox="1"/>
          <p:nvPr/>
        </p:nvSpPr>
        <p:spPr>
          <a:xfrm>
            <a:off x="413655" y="5456317"/>
            <a:ext cx="4171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緩和時間が一定になり、</a:t>
            </a:r>
            <a:endParaRPr lang="en-US" altLang="ja-JP" dirty="0"/>
          </a:p>
          <a:p>
            <a:r>
              <a:rPr kumimoji="1" lang="ja-JP" altLang="en-US" dirty="0"/>
              <a:t>正規化した虚部が</a:t>
            </a:r>
            <a:r>
              <a:rPr kumimoji="1" lang="en-US" altLang="ja-JP" dirty="0"/>
              <a:t>0.5</a:t>
            </a:r>
            <a:r>
              <a:rPr kumimoji="1" lang="ja-JP" altLang="en-US" dirty="0"/>
              <a:t>になったときの</a:t>
            </a:r>
            <a:endParaRPr kumimoji="1" lang="en-US" altLang="ja-JP" dirty="0"/>
          </a:p>
          <a:p>
            <a:r>
              <a:rPr kumimoji="1" lang="ja-JP" altLang="en-US" dirty="0"/>
              <a:t>時間積分範囲が適正な時間積分範囲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43716CF-FDBA-456D-807D-873AF2120F6D}"/>
              </a:ext>
            </a:extLst>
          </p:cNvPr>
          <p:cNvSpPr/>
          <p:nvPr/>
        </p:nvSpPr>
        <p:spPr>
          <a:xfrm>
            <a:off x="9021958" y="499321"/>
            <a:ext cx="28434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28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ResultAnalyzer.py</a:t>
            </a:r>
          </a:p>
          <a:p>
            <a:pPr algn="ctr"/>
            <a:r>
              <a:rPr lang="ja-JP" altLang="en-US" sz="2800" dirty="0">
                <a:latin typeface="Times New Roman" panose="020206030504050203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終了</a:t>
            </a:r>
            <a:endParaRPr lang="en-US" altLang="ja-JP" sz="2800" dirty="0">
              <a:latin typeface="Times New Roman" panose="020206030504050203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395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86927A9-58A5-42E9-B2B1-19FCBDED30FE}"/>
              </a:ext>
            </a:extLst>
          </p:cNvPr>
          <p:cNvSpPr/>
          <p:nvPr/>
        </p:nvSpPr>
        <p:spPr>
          <a:xfrm>
            <a:off x="517916" y="6041778"/>
            <a:ext cx="11557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000" dirty="0"/>
              <a:t>Anaconda3&amp;PyCharm</a:t>
            </a:r>
            <a:r>
              <a:rPr lang="ja-JP" altLang="en-US" sz="2000" dirty="0"/>
              <a:t>連携手順</a:t>
            </a:r>
            <a:endParaRPr lang="en-US" altLang="ja-JP" sz="2000" dirty="0"/>
          </a:p>
          <a:p>
            <a:r>
              <a:rPr lang="en-US" altLang="ja-JP" sz="1400" dirty="0">
                <a:hlinkClick r:id="rId2"/>
              </a:rPr>
              <a:t>https://newtechnologylifestyle.net/anaconda%E3%81%A8pycharm%E3%81%AE%E9%80%A3%E7%B5%90%E6%96%B9%E6%B3%95/A</a:t>
            </a:r>
            <a:endParaRPr lang="ja-JP" altLang="en-US" sz="1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F76900F-8E6C-424B-BB95-E94B4F0BB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26" t="11073" r="22222" b="27684"/>
          <a:stretch/>
        </p:blipFill>
        <p:spPr>
          <a:xfrm>
            <a:off x="517915" y="1012096"/>
            <a:ext cx="4887735" cy="309480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7DBB11B-4DAF-4705-9198-56456BC46C57}"/>
              </a:ext>
            </a:extLst>
          </p:cNvPr>
          <p:cNvSpPr txBox="1"/>
          <p:nvPr/>
        </p:nvSpPr>
        <p:spPr>
          <a:xfrm>
            <a:off x="867514" y="4428008"/>
            <a:ext cx="3907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PyCharm</a:t>
            </a:r>
            <a:r>
              <a:rPr kumimoji="1" lang="ja-JP" altLang="en-US" dirty="0"/>
              <a:t>を起動させたら、</a:t>
            </a:r>
            <a:endParaRPr kumimoji="1" lang="en-US" altLang="ja-JP" dirty="0"/>
          </a:p>
          <a:p>
            <a:r>
              <a:rPr lang="ja-JP" altLang="en-US" dirty="0"/>
              <a:t>新規プロジェクトの作成をクリック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0A2B497-D308-43B4-A07A-392E423373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53" t="11689" r="23820" b="27854"/>
          <a:stretch/>
        </p:blipFill>
        <p:spPr>
          <a:xfrm>
            <a:off x="5756883" y="1012096"/>
            <a:ext cx="5949689" cy="433776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C51ED6A-10BB-4C15-AA9B-670D60ABD287}"/>
              </a:ext>
            </a:extLst>
          </p:cNvPr>
          <p:cNvSpPr txBox="1"/>
          <p:nvPr/>
        </p:nvSpPr>
        <p:spPr>
          <a:xfrm>
            <a:off x="5271457" y="5522737"/>
            <a:ext cx="6920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既存インタープリターを選択し、</a:t>
            </a:r>
            <a:r>
              <a:rPr lang="en-US" altLang="ja-JP" dirty="0"/>
              <a:t>Anaconda3</a:t>
            </a:r>
            <a:r>
              <a:rPr lang="ja-JP" altLang="en-US" dirty="0"/>
              <a:t>の</a:t>
            </a:r>
            <a:r>
              <a:rPr lang="en-US" altLang="ja-JP" dirty="0"/>
              <a:t>python.exe</a:t>
            </a:r>
          </a:p>
          <a:p>
            <a:r>
              <a:rPr lang="ja-JP" altLang="en-US" dirty="0"/>
              <a:t>を選択し、作成をクリックしてプロジェクトフォルダを作成する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44E7EF5-7A9E-4966-9AB1-DCF26405F4B6}"/>
              </a:ext>
            </a:extLst>
          </p:cNvPr>
          <p:cNvSpPr txBox="1"/>
          <p:nvPr/>
        </p:nvSpPr>
        <p:spPr>
          <a:xfrm>
            <a:off x="7064592" y="556328"/>
            <a:ext cx="359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u</a:t>
            </a:r>
            <a:r>
              <a:rPr kumimoji="1" lang="en-US" altLang="ja-JP" dirty="0"/>
              <a:t>ntitled =&gt; </a:t>
            </a:r>
            <a:r>
              <a:rPr lang="ja-JP" altLang="en-US" dirty="0"/>
              <a:t>ファイル名を決める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80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A3E1DF5-1D91-47B4-A45A-CE362A002155}"/>
              </a:ext>
            </a:extLst>
          </p:cNvPr>
          <p:cNvSpPr txBox="1"/>
          <p:nvPr/>
        </p:nvSpPr>
        <p:spPr>
          <a:xfrm>
            <a:off x="2031304" y="2659559"/>
            <a:ext cx="8129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パッケージ</a:t>
            </a:r>
            <a:r>
              <a:rPr kumimoji="1" lang="ja-JP" altLang="en-US" sz="44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の導入</a:t>
            </a:r>
          </a:p>
        </p:txBody>
      </p:sp>
    </p:spTree>
    <p:extLst>
      <p:ext uri="{BB962C8B-B14F-4D97-AF65-F5344CB8AC3E}">
        <p14:creationId xmlns:p14="http://schemas.microsoft.com/office/powerpoint/2010/main" val="285518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7A97BB6-EA68-46A8-A349-A4614EA07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21" t="5297" r="7268" b="7215"/>
          <a:stretch/>
        </p:blipFill>
        <p:spPr>
          <a:xfrm>
            <a:off x="263047" y="1265129"/>
            <a:ext cx="7670634" cy="5411243"/>
          </a:xfrm>
          <a:prstGeom prst="rect">
            <a:avLst/>
          </a:prstGeom>
        </p:spPr>
      </p:pic>
      <p:sp>
        <p:nvSpPr>
          <p:cNvPr id="2" name="矢印: 下 1">
            <a:extLst>
              <a:ext uri="{FF2B5EF4-FFF2-40B4-BE49-F238E27FC236}">
                <a16:creationId xmlns:a16="http://schemas.microsoft.com/office/drawing/2014/main" id="{C0B549EC-7E8E-4081-92E4-401B527B5613}"/>
              </a:ext>
            </a:extLst>
          </p:cNvPr>
          <p:cNvSpPr/>
          <p:nvPr/>
        </p:nvSpPr>
        <p:spPr>
          <a:xfrm>
            <a:off x="3214484" y="671804"/>
            <a:ext cx="2296968" cy="7811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A91CD8F-7329-42ED-9A36-06661AE8B8EC}"/>
              </a:ext>
            </a:extLst>
          </p:cNvPr>
          <p:cNvSpPr txBox="1"/>
          <p:nvPr/>
        </p:nvSpPr>
        <p:spPr>
          <a:xfrm>
            <a:off x="1617556" y="510457"/>
            <a:ext cx="5602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ja-JP" altLang="en-US" dirty="0"/>
              <a:t>ファイル</a:t>
            </a:r>
            <a:r>
              <a:rPr kumimoji="1" lang="ja-JP" altLang="en-US" dirty="0"/>
              <a:t>＞設定＞プロジェクト・インタープリター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FEBA102-E995-481E-9AC0-728867BB513E}"/>
              </a:ext>
            </a:extLst>
          </p:cNvPr>
          <p:cNvSpPr txBox="1"/>
          <p:nvPr/>
        </p:nvSpPr>
        <p:spPr>
          <a:xfrm>
            <a:off x="8517699" y="483978"/>
            <a:ext cx="3006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Python</a:t>
            </a:r>
            <a:r>
              <a:rPr kumimoji="1" lang="ja-JP" altLang="en-US" dirty="0"/>
              <a:t>のバージョン</a:t>
            </a:r>
            <a:r>
              <a:rPr lang="ja-JP" altLang="en-US" dirty="0"/>
              <a:t>を確認</a:t>
            </a:r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CC7F69CE-4C19-43EC-A10E-56FA72430F02}"/>
              </a:ext>
            </a:extLst>
          </p:cNvPr>
          <p:cNvCxnSpPr/>
          <p:nvPr/>
        </p:nvCxnSpPr>
        <p:spPr>
          <a:xfrm flipH="1">
            <a:off x="5148197" y="754657"/>
            <a:ext cx="3369502" cy="10991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81DF6E4-34DA-4B90-B50E-C708FFE22C83}"/>
              </a:ext>
            </a:extLst>
          </p:cNvPr>
          <p:cNvSpPr txBox="1"/>
          <p:nvPr/>
        </p:nvSpPr>
        <p:spPr>
          <a:xfrm>
            <a:off x="8279704" y="2124531"/>
            <a:ext cx="348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＋</a:t>
            </a:r>
            <a:r>
              <a:rPr kumimoji="1" lang="ja-JP" altLang="en-US" dirty="0"/>
              <a:t>ボタンを押して</a:t>
            </a:r>
            <a:r>
              <a:rPr lang="ja-JP" altLang="en-US" dirty="0"/>
              <a:t>パッケージ</a:t>
            </a:r>
            <a:r>
              <a:rPr kumimoji="1" lang="ja-JP" altLang="en-US" dirty="0"/>
              <a:t>の</a:t>
            </a:r>
            <a:endParaRPr kumimoji="1" lang="en-US" altLang="ja-JP" dirty="0"/>
          </a:p>
          <a:p>
            <a:r>
              <a:rPr lang="ja-JP" altLang="en-US" dirty="0"/>
              <a:t>検索・インストール画面を</a:t>
            </a:r>
            <a:endParaRPr lang="en-US" altLang="ja-JP" dirty="0"/>
          </a:p>
          <a:p>
            <a:r>
              <a:rPr lang="ja-JP" altLang="en-US" dirty="0"/>
              <a:t>呼び出す</a:t>
            </a:r>
            <a:endParaRPr kumimoji="1" lang="ja-JP" altLang="en-US" dirty="0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BFFAC0E8-DED9-4F26-9DB7-D8CCDC1014F6}"/>
              </a:ext>
            </a:extLst>
          </p:cNvPr>
          <p:cNvSpPr/>
          <p:nvPr/>
        </p:nvSpPr>
        <p:spPr>
          <a:xfrm>
            <a:off x="7528142" y="2124531"/>
            <a:ext cx="405539" cy="2397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55C0C7D0-037E-4BD0-9DA0-C5DC2C197C35}"/>
              </a:ext>
            </a:extLst>
          </p:cNvPr>
          <p:cNvCxnSpPr>
            <a:cxnSpLocks/>
            <a:endCxn id="10" idx="6"/>
          </p:cNvCxnSpPr>
          <p:nvPr/>
        </p:nvCxnSpPr>
        <p:spPr>
          <a:xfrm flipH="1" flipV="1">
            <a:off x="7933681" y="2244428"/>
            <a:ext cx="465022" cy="1346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7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747B3F2-D290-497D-8969-3148BB625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75" r="10233" b="5324"/>
          <a:stretch/>
        </p:blipFill>
        <p:spPr>
          <a:xfrm>
            <a:off x="4711419" y="795422"/>
            <a:ext cx="6657318" cy="551018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4DC8F7D-28F3-491B-B643-9A690E616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60" t="5297" r="7268" b="7215"/>
          <a:stretch/>
        </p:blipFill>
        <p:spPr>
          <a:xfrm>
            <a:off x="576198" y="673908"/>
            <a:ext cx="2322269" cy="5753212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D5AD5FC1-3D0B-4403-9393-1A0F7FDEB602}"/>
              </a:ext>
            </a:extLst>
          </p:cNvPr>
          <p:cNvCxnSpPr>
            <a:cxnSpLocks/>
          </p:cNvCxnSpPr>
          <p:nvPr/>
        </p:nvCxnSpPr>
        <p:spPr>
          <a:xfrm flipV="1">
            <a:off x="3058159" y="1184608"/>
            <a:ext cx="1493567" cy="5189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楕円 7">
            <a:extLst>
              <a:ext uri="{FF2B5EF4-FFF2-40B4-BE49-F238E27FC236}">
                <a16:creationId xmlns:a16="http://schemas.microsoft.com/office/drawing/2014/main" id="{C812D674-8754-437F-B343-9A1218377E4A}"/>
              </a:ext>
            </a:extLst>
          </p:cNvPr>
          <p:cNvSpPr/>
          <p:nvPr/>
        </p:nvSpPr>
        <p:spPr>
          <a:xfrm>
            <a:off x="2492928" y="1583643"/>
            <a:ext cx="405539" cy="2397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EEE7EDC-F2A7-4A8C-B60A-A2EE1EA7264E}"/>
              </a:ext>
            </a:extLst>
          </p:cNvPr>
          <p:cNvSpPr txBox="1"/>
          <p:nvPr/>
        </p:nvSpPr>
        <p:spPr>
          <a:xfrm>
            <a:off x="2941249" y="2477656"/>
            <a:ext cx="3154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パッケージが見つからない時</a:t>
            </a:r>
            <a:endParaRPr kumimoji="1" lang="en-US" altLang="ja-JP" dirty="0"/>
          </a:p>
          <a:p>
            <a:r>
              <a:rPr lang="ja-JP" altLang="en-US" dirty="0"/>
              <a:t>クリックして切り替える</a:t>
            </a:r>
            <a:endParaRPr kumimoji="1" lang="ja-JP" altLang="en-US" dirty="0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37D9DCC6-4D5D-4FBA-8B80-0A037499FAA1}"/>
              </a:ext>
            </a:extLst>
          </p:cNvPr>
          <p:cNvCxnSpPr>
            <a:cxnSpLocks/>
          </p:cNvCxnSpPr>
          <p:nvPr/>
        </p:nvCxnSpPr>
        <p:spPr>
          <a:xfrm flipH="1">
            <a:off x="2906168" y="2328591"/>
            <a:ext cx="20666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5BA52DB-8F34-4748-82A4-6F56375D1DB6}"/>
              </a:ext>
            </a:extLst>
          </p:cNvPr>
          <p:cNvSpPr txBox="1"/>
          <p:nvPr/>
        </p:nvSpPr>
        <p:spPr>
          <a:xfrm>
            <a:off x="4972833" y="3557392"/>
            <a:ext cx="5962389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追加するパッケージ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 err="1"/>
              <a:t>tqdm</a:t>
            </a:r>
            <a:r>
              <a:rPr lang="en-US" altLang="ja-JP" dirty="0"/>
              <a:t> : </a:t>
            </a:r>
            <a:r>
              <a:rPr lang="ja-JP" altLang="en-US" dirty="0"/>
              <a:t>計算時間管理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 err="1"/>
              <a:t>natsort</a:t>
            </a:r>
            <a:r>
              <a:rPr lang="en-US" altLang="ja-JP" dirty="0"/>
              <a:t> : </a:t>
            </a:r>
            <a:r>
              <a:rPr lang="ja-JP" altLang="en-US" dirty="0"/>
              <a:t>ファイル名の数字の大きさを基に並べ替える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 err="1"/>
              <a:t>mdanalysis</a:t>
            </a:r>
            <a:r>
              <a:rPr lang="en-US" altLang="ja-JP" dirty="0"/>
              <a:t> : </a:t>
            </a:r>
            <a:r>
              <a:rPr lang="ja-JP" altLang="en-US" dirty="0"/>
              <a:t>原子座標読み込みなど</a:t>
            </a:r>
            <a:endParaRPr lang="en-US" altLang="ja-JP" dirty="0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04C7FBC-2202-4392-9514-27C6093D429A}"/>
              </a:ext>
            </a:extLst>
          </p:cNvPr>
          <p:cNvSpPr/>
          <p:nvPr/>
        </p:nvSpPr>
        <p:spPr>
          <a:xfrm>
            <a:off x="6501043" y="6370946"/>
            <a:ext cx="5480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MDAnalysis</a:t>
            </a:r>
            <a:r>
              <a:rPr lang="en-US" altLang="ja-JP" dirty="0"/>
              <a:t> </a:t>
            </a:r>
            <a:r>
              <a:rPr lang="ja-JP" altLang="en-US" dirty="0"/>
              <a:t>使い方</a:t>
            </a:r>
            <a:r>
              <a:rPr lang="en-US" altLang="ja-JP" dirty="0"/>
              <a:t>: </a:t>
            </a:r>
            <a:r>
              <a:rPr lang="en-US" altLang="ja-JP" dirty="0">
                <a:hlinkClick r:id="rId4"/>
              </a:rPr>
              <a:t>https://www.mdanalysis.org/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2740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747B3F2-D290-497D-8969-3148BB625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75" r="10233" b="5324"/>
          <a:stretch/>
        </p:blipFill>
        <p:spPr>
          <a:xfrm>
            <a:off x="878454" y="673908"/>
            <a:ext cx="6657318" cy="5510183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5BA52DB-8F34-4748-82A4-6F56375D1DB6}"/>
              </a:ext>
            </a:extLst>
          </p:cNvPr>
          <p:cNvSpPr txBox="1"/>
          <p:nvPr/>
        </p:nvSpPr>
        <p:spPr>
          <a:xfrm>
            <a:off x="8592855" y="1416675"/>
            <a:ext cx="3657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インストール</a:t>
            </a:r>
            <a:endParaRPr lang="en-US" altLang="ja-JP" dirty="0"/>
          </a:p>
          <a:p>
            <a:r>
              <a:rPr lang="en-US" altLang="ja-JP" dirty="0"/>
              <a:t>=&gt;</a:t>
            </a:r>
            <a:r>
              <a:rPr lang="ja-JP" altLang="en-US" dirty="0"/>
              <a:t>パッケージのインストールを</a:t>
            </a:r>
            <a:endParaRPr lang="en-US" altLang="ja-JP" dirty="0"/>
          </a:p>
          <a:p>
            <a:r>
              <a:rPr lang="ja-JP" altLang="en-US" dirty="0"/>
              <a:t>　　クリック</a:t>
            </a:r>
            <a:endParaRPr lang="en-US" altLang="ja-JP" dirty="0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3E7BEC90-F8AA-4DD1-AB2E-F01118609C77}"/>
              </a:ext>
            </a:extLst>
          </p:cNvPr>
          <p:cNvCxnSpPr>
            <a:cxnSpLocks/>
          </p:cNvCxnSpPr>
          <p:nvPr/>
        </p:nvCxnSpPr>
        <p:spPr>
          <a:xfrm flipH="1">
            <a:off x="1427969" y="1739841"/>
            <a:ext cx="7164886" cy="4059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85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7C3F17-D925-4DB2-AE38-34BAC47BFD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7" t="1280" r="10007" b="4840"/>
          <a:stretch/>
        </p:blipFill>
        <p:spPr>
          <a:xfrm>
            <a:off x="517743" y="512001"/>
            <a:ext cx="7173319" cy="583399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5BA52DB-8F34-4748-82A4-6F56375D1DB6}"/>
              </a:ext>
            </a:extLst>
          </p:cNvPr>
          <p:cNvSpPr txBox="1"/>
          <p:nvPr/>
        </p:nvSpPr>
        <p:spPr>
          <a:xfrm>
            <a:off x="8534401" y="1416675"/>
            <a:ext cx="36575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インストール</a:t>
            </a:r>
            <a:endParaRPr lang="en-US" altLang="ja-JP" dirty="0"/>
          </a:p>
          <a:p>
            <a:r>
              <a:rPr lang="en-US" altLang="ja-JP" dirty="0"/>
              <a:t>=&gt;</a:t>
            </a:r>
            <a:r>
              <a:rPr lang="ja-JP" altLang="en-US" dirty="0"/>
              <a:t>パッケージのインストール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インストール成功のメッセージは</a:t>
            </a:r>
            <a:endParaRPr lang="en-US" altLang="ja-JP" dirty="0"/>
          </a:p>
          <a:p>
            <a:r>
              <a:rPr lang="ja-JP" altLang="en-US" dirty="0"/>
              <a:t>緑色の背景のメッセージ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※</a:t>
            </a:r>
            <a:r>
              <a:rPr lang="ja-JP" altLang="en-US" dirty="0"/>
              <a:t>失敗したら背景の赤い</a:t>
            </a:r>
            <a:endParaRPr lang="en-US" altLang="ja-JP" dirty="0"/>
          </a:p>
          <a:p>
            <a:r>
              <a:rPr lang="ja-JP" altLang="en-US" dirty="0"/>
              <a:t>メッセージ</a:t>
            </a:r>
            <a:endParaRPr lang="en-US" altLang="ja-JP" dirty="0"/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3E7BEC90-F8AA-4DD1-AB2E-F01118609C77}"/>
              </a:ext>
            </a:extLst>
          </p:cNvPr>
          <p:cNvCxnSpPr>
            <a:cxnSpLocks/>
          </p:cNvCxnSpPr>
          <p:nvPr/>
        </p:nvCxnSpPr>
        <p:spPr>
          <a:xfrm flipH="1">
            <a:off x="1427969" y="1739841"/>
            <a:ext cx="7164886" cy="40597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98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1054</Words>
  <Application>Microsoft Office PowerPoint</Application>
  <PresentationFormat>ワイド画面</PresentationFormat>
  <Paragraphs>182</Paragraphs>
  <Slides>38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5" baseType="lpstr">
      <vt:lpstr>ＭＳ 明朝</vt:lpstr>
      <vt:lpstr>游ゴシック</vt:lpstr>
      <vt:lpstr>游ゴシック Light</vt:lpstr>
      <vt:lpstr>Arial</vt:lpstr>
      <vt:lpstr>Cambria Math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doublex3210@outlook.jp</dc:creator>
  <cp:lastModifiedBy>doublex3210@outlook.jp</cp:lastModifiedBy>
  <cp:revision>19</cp:revision>
  <dcterms:created xsi:type="dcterms:W3CDTF">2020-03-29T06:12:52Z</dcterms:created>
  <dcterms:modified xsi:type="dcterms:W3CDTF">2020-03-30T17:38:05Z</dcterms:modified>
</cp:coreProperties>
</file>